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4036" r:id="rId2"/>
  </p:sldMasterIdLst>
  <p:notesMasterIdLst>
    <p:notesMasterId r:id="rId43"/>
  </p:notesMasterIdLst>
  <p:handoutMasterIdLst>
    <p:handoutMasterId r:id="rId44"/>
  </p:handoutMasterIdLst>
  <p:sldIdLst>
    <p:sldId id="327" r:id="rId3"/>
    <p:sldId id="330" r:id="rId4"/>
    <p:sldId id="331" r:id="rId5"/>
    <p:sldId id="332" r:id="rId6"/>
    <p:sldId id="298" r:id="rId7"/>
    <p:sldId id="262" r:id="rId8"/>
    <p:sldId id="263" r:id="rId9"/>
    <p:sldId id="299" r:id="rId10"/>
    <p:sldId id="302" r:id="rId11"/>
    <p:sldId id="264" r:id="rId12"/>
    <p:sldId id="266" r:id="rId13"/>
    <p:sldId id="265" r:id="rId14"/>
    <p:sldId id="276"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288" r:id="rId39"/>
    <p:sldId id="289" r:id="rId40"/>
    <p:sldId id="274"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0B49CB"/>
    <a:srgbClr val="FFFFCC"/>
    <a:srgbClr val="08C05B"/>
    <a:srgbClr val="204E79"/>
    <a:srgbClr val="F2F4F8"/>
    <a:srgbClr val="1C7DDB"/>
    <a:srgbClr val="121619"/>
    <a:srgbClr val="F2F2F2"/>
    <a:srgbClr val="145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77CBC8-CC62-411B-A684-334F68F01575}" v="23" dt="2023-11-04T05:52:58.6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94" d="100"/>
          <a:sy n="94" d="100"/>
        </p:scale>
        <p:origin x="78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iroz, Ingrid (VDOT)" userId="79092031-7bdd-4b9e-952b-6b804337caaa" providerId="ADAL" clId="{FB77CBC8-CC62-411B-A684-334F68F01575}"/>
    <pc:docChg chg="undo redo custSel addSld delSld modSld">
      <pc:chgData name="Quiroz, Ingrid (VDOT)" userId="79092031-7bdd-4b9e-952b-6b804337caaa" providerId="ADAL" clId="{FB77CBC8-CC62-411B-A684-334F68F01575}" dt="2023-11-04T06:08:27.529" v="18268" actId="1076"/>
      <pc:docMkLst>
        <pc:docMk/>
      </pc:docMkLst>
      <pc:sldChg chg="modSp mod">
        <pc:chgData name="Quiroz, Ingrid (VDOT)" userId="79092031-7bdd-4b9e-952b-6b804337caaa" providerId="ADAL" clId="{FB77CBC8-CC62-411B-A684-334F68F01575}" dt="2023-10-26T21:19:00.665" v="189" actId="1076"/>
        <pc:sldMkLst>
          <pc:docMk/>
          <pc:sldMk cId="0" sldId="263"/>
        </pc:sldMkLst>
        <pc:spChg chg="mod">
          <ac:chgData name="Quiroz, Ingrid (VDOT)" userId="79092031-7bdd-4b9e-952b-6b804337caaa" providerId="ADAL" clId="{FB77CBC8-CC62-411B-A684-334F68F01575}" dt="2023-10-26T21:19:00.665" v="189" actId="1076"/>
          <ac:spMkLst>
            <pc:docMk/>
            <pc:sldMk cId="0" sldId="263"/>
            <ac:spMk id="5" creationId="{00000000-0000-0000-0000-000000000000}"/>
          </ac:spMkLst>
        </pc:spChg>
      </pc:sldChg>
      <pc:sldChg chg="addSp delSp modSp mod setBg">
        <pc:chgData name="Quiroz, Ingrid (VDOT)" userId="79092031-7bdd-4b9e-952b-6b804337caaa" providerId="ADAL" clId="{FB77CBC8-CC62-411B-A684-334F68F01575}" dt="2023-11-04T00:29:26.697" v="4275" actId="1076"/>
        <pc:sldMkLst>
          <pc:docMk/>
          <pc:sldMk cId="0" sldId="264"/>
        </pc:sldMkLst>
        <pc:spChg chg="mod ord">
          <ac:chgData name="Quiroz, Ingrid (VDOT)" userId="79092031-7bdd-4b9e-952b-6b804337caaa" providerId="ADAL" clId="{FB77CBC8-CC62-411B-A684-334F68F01575}" dt="2023-11-02T21:05:44.406" v="2453" actId="26606"/>
          <ac:spMkLst>
            <pc:docMk/>
            <pc:sldMk cId="0" sldId="264"/>
            <ac:spMk id="4" creationId="{00000000-0000-0000-0000-000000000000}"/>
          </ac:spMkLst>
        </pc:spChg>
        <pc:spChg chg="mod ord">
          <ac:chgData name="Quiroz, Ingrid (VDOT)" userId="79092031-7bdd-4b9e-952b-6b804337caaa" providerId="ADAL" clId="{FB77CBC8-CC62-411B-A684-334F68F01575}" dt="2023-11-04T00:29:26.697" v="4275" actId="1076"/>
          <ac:spMkLst>
            <pc:docMk/>
            <pc:sldMk cId="0" sldId="264"/>
            <ac:spMk id="5" creationId="{00000000-0000-0000-0000-000000000000}"/>
          </ac:spMkLst>
        </pc:spChg>
        <pc:spChg chg="mod">
          <ac:chgData name="Quiroz, Ingrid (VDOT)" userId="79092031-7bdd-4b9e-952b-6b804337caaa" providerId="ADAL" clId="{FB77CBC8-CC62-411B-A684-334F68F01575}" dt="2023-11-02T21:09:29.199" v="2485" actId="1076"/>
          <ac:spMkLst>
            <pc:docMk/>
            <pc:sldMk cId="0" sldId="264"/>
            <ac:spMk id="8" creationId="{00000000-0000-0000-0000-000000000000}"/>
          </ac:spMkLst>
        </pc:spChg>
        <pc:spChg chg="add mod">
          <ac:chgData name="Quiroz, Ingrid (VDOT)" userId="79092031-7bdd-4b9e-952b-6b804337caaa" providerId="ADAL" clId="{FB77CBC8-CC62-411B-A684-334F68F01575}" dt="2023-11-02T21:34:26.141" v="3624" actId="14100"/>
          <ac:spMkLst>
            <pc:docMk/>
            <pc:sldMk cId="0" sldId="264"/>
            <ac:spMk id="59" creationId="{0879B459-53A4-2BFA-8B67-8033372E70A0}"/>
          </ac:spMkLst>
        </pc:spChg>
        <pc:grpChg chg="add">
          <ac:chgData name="Quiroz, Ingrid (VDOT)" userId="79092031-7bdd-4b9e-952b-6b804337caaa" providerId="ADAL" clId="{FB77CBC8-CC62-411B-A684-334F68F01575}" dt="2023-11-02T21:05:44.406" v="2453" actId="26606"/>
          <ac:grpSpMkLst>
            <pc:docMk/>
            <pc:sldMk cId="0" sldId="264"/>
            <ac:grpSpMk id="15" creationId="{A8F3053C-AA2D-43E7-9127-59111DE0E06D}"/>
          </ac:grpSpMkLst>
        </pc:grpChg>
        <pc:grpChg chg="add">
          <ac:chgData name="Quiroz, Ingrid (VDOT)" userId="79092031-7bdd-4b9e-952b-6b804337caaa" providerId="ADAL" clId="{FB77CBC8-CC62-411B-A684-334F68F01575}" dt="2023-11-02T21:05:44.406" v="2453" actId="26606"/>
          <ac:grpSpMkLst>
            <pc:docMk/>
            <pc:sldMk cId="0" sldId="264"/>
            <ac:grpSpMk id="56" creationId="{FB1C6FC3-0FE6-4434-9E4B-EAFBA0A70C1D}"/>
          </ac:grpSpMkLst>
        </pc:grpChg>
        <pc:grpChg chg="add">
          <ac:chgData name="Quiroz, Ingrid (VDOT)" userId="79092031-7bdd-4b9e-952b-6b804337caaa" providerId="ADAL" clId="{FB77CBC8-CC62-411B-A684-334F68F01575}" dt="2023-11-02T21:05:44.406" v="2453" actId="26606"/>
          <ac:grpSpMkLst>
            <pc:docMk/>
            <pc:sldMk cId="0" sldId="264"/>
            <ac:grpSpMk id="60" creationId="{ACF91339-3F26-4B01-8848-0F6E5575A6E0}"/>
          </ac:grpSpMkLst>
        </pc:grpChg>
        <pc:picChg chg="add mod">
          <ac:chgData name="Quiroz, Ingrid (VDOT)" userId="79092031-7bdd-4b9e-952b-6b804337caaa" providerId="ADAL" clId="{FB77CBC8-CC62-411B-A684-334F68F01575}" dt="2023-11-02T21:33:13.599" v="3608" actId="14100"/>
          <ac:picMkLst>
            <pc:docMk/>
            <pc:sldMk cId="0" sldId="264"/>
            <ac:picMk id="3" creationId="{49CA0D6C-513D-1384-D987-1F8BBDE74C5A}"/>
          </ac:picMkLst>
        </pc:picChg>
        <pc:picChg chg="add del mod">
          <ac:chgData name="Quiroz, Ingrid (VDOT)" userId="79092031-7bdd-4b9e-952b-6b804337caaa" providerId="ADAL" clId="{FB77CBC8-CC62-411B-A684-334F68F01575}" dt="2023-11-02T21:06:31.957" v="2465" actId="478"/>
          <ac:picMkLst>
            <pc:docMk/>
            <pc:sldMk cId="0" sldId="264"/>
            <ac:picMk id="7" creationId="{3297D7F6-5299-A198-ED61-04D98F6F006C}"/>
          </ac:picMkLst>
        </pc:picChg>
        <pc:picChg chg="add mod">
          <ac:chgData name="Quiroz, Ingrid (VDOT)" userId="79092031-7bdd-4b9e-952b-6b804337caaa" providerId="ADAL" clId="{FB77CBC8-CC62-411B-A684-334F68F01575}" dt="2023-11-02T21:33:17.575" v="3609" actId="1076"/>
          <ac:picMkLst>
            <pc:docMk/>
            <pc:sldMk cId="0" sldId="264"/>
            <ac:picMk id="10" creationId="{C5CDAB5E-2B89-A961-2D9D-A2A8CFD1E5C9}"/>
          </ac:picMkLst>
        </pc:picChg>
        <pc:picChg chg="add mod">
          <ac:chgData name="Quiroz, Ingrid (VDOT)" userId="79092031-7bdd-4b9e-952b-6b804337caaa" providerId="ADAL" clId="{FB77CBC8-CC62-411B-A684-334F68F01575}" dt="2023-11-02T21:33:06.679" v="3606" actId="1076"/>
          <ac:picMkLst>
            <pc:docMk/>
            <pc:sldMk cId="0" sldId="264"/>
            <ac:picMk id="12" creationId="{8649EDA5-80E6-8A67-F9DF-B312FDE83DEE}"/>
          </ac:picMkLst>
        </pc:picChg>
        <pc:picChg chg="add">
          <ac:chgData name="Quiroz, Ingrid (VDOT)" userId="79092031-7bdd-4b9e-952b-6b804337caaa" providerId="ADAL" clId="{FB77CBC8-CC62-411B-A684-334F68F01575}" dt="2023-11-02T21:05:44.406" v="2453" actId="26606"/>
          <ac:picMkLst>
            <pc:docMk/>
            <pc:sldMk cId="0" sldId="264"/>
            <ac:picMk id="13" creationId="{5ACD94DE-DE21-4A9D-8875-A1539BE216E8}"/>
          </ac:picMkLst>
        </pc:picChg>
        <pc:picChg chg="add mod">
          <ac:chgData name="Quiroz, Ingrid (VDOT)" userId="79092031-7bdd-4b9e-952b-6b804337caaa" providerId="ADAL" clId="{FB77CBC8-CC62-411B-A684-334F68F01575}" dt="2023-11-02T21:34:18.632" v="3622" actId="1076"/>
          <ac:picMkLst>
            <pc:docMk/>
            <pc:sldMk cId="0" sldId="264"/>
            <ac:picMk id="55" creationId="{AFF3D086-DF08-6687-C6BC-24ED93912B53}"/>
          </ac:picMkLst>
        </pc:picChg>
        <pc:picChg chg="add mod">
          <ac:chgData name="Quiroz, Ingrid (VDOT)" userId="79092031-7bdd-4b9e-952b-6b804337caaa" providerId="ADAL" clId="{FB77CBC8-CC62-411B-A684-334F68F01575}" dt="2023-11-02T21:34:21.020" v="3623" actId="1076"/>
          <ac:picMkLst>
            <pc:docMk/>
            <pc:sldMk cId="0" sldId="264"/>
            <ac:picMk id="117" creationId="{C8A9F2D0-1DCE-8CA8-1035-022515E4408C}"/>
          </ac:picMkLst>
        </pc:picChg>
        <pc:cxnChg chg="add">
          <ac:chgData name="Quiroz, Ingrid (VDOT)" userId="79092031-7bdd-4b9e-952b-6b804337caaa" providerId="ADAL" clId="{FB77CBC8-CC62-411B-A684-334F68F01575}" dt="2023-11-02T21:05:44.406" v="2453" actId="26606"/>
          <ac:cxnSpMkLst>
            <pc:docMk/>
            <pc:sldMk cId="0" sldId="264"/>
            <ac:cxnSpMk id="116" creationId="{79CECD47-BAAC-4DB7-9799-B92EA5BDB5C4}"/>
          </ac:cxnSpMkLst>
        </pc:cxnChg>
        <pc:cxnChg chg="add">
          <ac:chgData name="Quiroz, Ingrid (VDOT)" userId="79092031-7bdd-4b9e-952b-6b804337caaa" providerId="ADAL" clId="{FB77CBC8-CC62-411B-A684-334F68F01575}" dt="2023-11-02T21:05:44.406" v="2453" actId="26606"/>
          <ac:cxnSpMkLst>
            <pc:docMk/>
            <pc:sldMk cId="0" sldId="264"/>
            <ac:cxnSpMk id="118" creationId="{42B5FFEC-000D-4A6E-A8E7-0549AD40B59A}"/>
          </ac:cxnSpMkLst>
        </pc:cxnChg>
      </pc:sldChg>
      <pc:sldChg chg="modSp mod">
        <pc:chgData name="Quiroz, Ingrid (VDOT)" userId="79092031-7bdd-4b9e-952b-6b804337caaa" providerId="ADAL" clId="{FB77CBC8-CC62-411B-A684-334F68F01575}" dt="2023-11-04T01:46:08.636" v="6398" actId="20577"/>
        <pc:sldMkLst>
          <pc:docMk/>
          <pc:sldMk cId="0" sldId="265"/>
        </pc:sldMkLst>
        <pc:spChg chg="mod">
          <ac:chgData name="Quiroz, Ingrid (VDOT)" userId="79092031-7bdd-4b9e-952b-6b804337caaa" providerId="ADAL" clId="{FB77CBC8-CC62-411B-A684-334F68F01575}" dt="2023-11-04T01:46:08.636" v="6398" actId="20577"/>
          <ac:spMkLst>
            <pc:docMk/>
            <pc:sldMk cId="0" sldId="265"/>
            <ac:spMk id="5" creationId="{00000000-0000-0000-0000-000000000000}"/>
          </ac:spMkLst>
        </pc:spChg>
      </pc:sldChg>
      <pc:sldChg chg="addSp delSp modSp mod">
        <pc:chgData name="Quiroz, Ingrid (VDOT)" userId="79092031-7bdd-4b9e-952b-6b804337caaa" providerId="ADAL" clId="{FB77CBC8-CC62-411B-A684-334F68F01575}" dt="2023-11-03T18:06:21.219" v="4273" actId="14100"/>
        <pc:sldMkLst>
          <pc:docMk/>
          <pc:sldMk cId="0" sldId="266"/>
        </pc:sldMkLst>
        <pc:spChg chg="mod">
          <ac:chgData name="Quiroz, Ingrid (VDOT)" userId="79092031-7bdd-4b9e-952b-6b804337caaa" providerId="ADAL" clId="{FB77CBC8-CC62-411B-A684-334F68F01575}" dt="2023-11-03T18:02:36.558" v="4024" actId="20577"/>
          <ac:spMkLst>
            <pc:docMk/>
            <pc:sldMk cId="0" sldId="266"/>
            <ac:spMk id="5" creationId="{00000000-0000-0000-0000-000000000000}"/>
          </ac:spMkLst>
        </pc:spChg>
        <pc:spChg chg="add mod">
          <ac:chgData name="Quiroz, Ingrid (VDOT)" userId="79092031-7bdd-4b9e-952b-6b804337caaa" providerId="ADAL" clId="{FB77CBC8-CC62-411B-A684-334F68F01575}" dt="2023-11-03T18:02:01.098" v="3917" actId="1076"/>
          <ac:spMkLst>
            <pc:docMk/>
            <pc:sldMk cId="0" sldId="266"/>
            <ac:spMk id="13" creationId="{8D4E7D0F-2F37-DF72-D119-8333C8ED81F4}"/>
          </ac:spMkLst>
        </pc:spChg>
        <pc:spChg chg="add mod">
          <ac:chgData name="Quiroz, Ingrid (VDOT)" userId="79092031-7bdd-4b9e-952b-6b804337caaa" providerId="ADAL" clId="{FB77CBC8-CC62-411B-A684-334F68F01575}" dt="2023-11-03T18:06:10.913" v="4269" actId="1076"/>
          <ac:spMkLst>
            <pc:docMk/>
            <pc:sldMk cId="0" sldId="266"/>
            <ac:spMk id="14" creationId="{D67F122A-0449-2FB3-775A-C4103D9E34A2}"/>
          </ac:spMkLst>
        </pc:spChg>
        <pc:spChg chg="add mod">
          <ac:chgData name="Quiroz, Ingrid (VDOT)" userId="79092031-7bdd-4b9e-952b-6b804337caaa" providerId="ADAL" clId="{FB77CBC8-CC62-411B-A684-334F68F01575}" dt="2023-11-03T18:06:21.219" v="4273" actId="14100"/>
          <ac:spMkLst>
            <pc:docMk/>
            <pc:sldMk cId="0" sldId="266"/>
            <ac:spMk id="15" creationId="{DBD118DF-8130-7158-C8F3-0C00A2E6740F}"/>
          </ac:spMkLst>
        </pc:spChg>
        <pc:picChg chg="add del mod">
          <ac:chgData name="Quiroz, Ingrid (VDOT)" userId="79092031-7bdd-4b9e-952b-6b804337caaa" providerId="ADAL" clId="{FB77CBC8-CC62-411B-A684-334F68F01575}" dt="2023-11-03T17:58:02.702" v="3754" actId="478"/>
          <ac:picMkLst>
            <pc:docMk/>
            <pc:sldMk cId="0" sldId="266"/>
            <ac:picMk id="6" creationId="{E8EA5AAC-DA77-CB8F-F98B-5B573A8B6B3A}"/>
          </ac:picMkLst>
        </pc:picChg>
        <pc:picChg chg="add mod">
          <ac:chgData name="Quiroz, Ingrid (VDOT)" userId="79092031-7bdd-4b9e-952b-6b804337caaa" providerId="ADAL" clId="{FB77CBC8-CC62-411B-A684-334F68F01575}" dt="2023-11-03T18:06:03.947" v="4267" actId="1076"/>
          <ac:picMkLst>
            <pc:docMk/>
            <pc:sldMk cId="0" sldId="266"/>
            <ac:picMk id="8" creationId="{747894F5-F276-F7B8-C596-4DB321E7A1EF}"/>
          </ac:picMkLst>
        </pc:picChg>
        <pc:picChg chg="add mod">
          <ac:chgData name="Quiroz, Ingrid (VDOT)" userId="79092031-7bdd-4b9e-952b-6b804337caaa" providerId="ADAL" clId="{FB77CBC8-CC62-411B-A684-334F68F01575}" dt="2023-11-03T18:06:02.339" v="4266" actId="1076"/>
          <ac:picMkLst>
            <pc:docMk/>
            <pc:sldMk cId="0" sldId="266"/>
            <ac:picMk id="10" creationId="{D44C0999-7ED7-2DED-A093-F2F4770F738A}"/>
          </ac:picMkLst>
        </pc:picChg>
        <pc:picChg chg="add mod">
          <ac:chgData name="Quiroz, Ingrid (VDOT)" userId="79092031-7bdd-4b9e-952b-6b804337caaa" providerId="ADAL" clId="{FB77CBC8-CC62-411B-A684-334F68F01575}" dt="2023-11-03T18:06:16.617" v="4271" actId="1076"/>
          <ac:picMkLst>
            <pc:docMk/>
            <pc:sldMk cId="0" sldId="266"/>
            <ac:picMk id="12" creationId="{1F672EC3-EC32-A9FB-0668-202C2B92EB67}"/>
          </ac:picMkLst>
        </pc:picChg>
      </pc:sldChg>
      <pc:sldChg chg="addSp modSp mod">
        <pc:chgData name="Quiroz, Ingrid (VDOT)" userId="79092031-7bdd-4b9e-952b-6b804337caaa" providerId="ADAL" clId="{FB77CBC8-CC62-411B-A684-334F68F01575}" dt="2023-11-04T04:18:15.472" v="10907" actId="20577"/>
        <pc:sldMkLst>
          <pc:docMk/>
          <pc:sldMk cId="0" sldId="269"/>
        </pc:sldMkLst>
        <pc:spChg chg="mod">
          <ac:chgData name="Quiroz, Ingrid (VDOT)" userId="79092031-7bdd-4b9e-952b-6b804337caaa" providerId="ADAL" clId="{FB77CBC8-CC62-411B-A684-334F68F01575}" dt="2023-11-04T04:18:15.472" v="10907" actId="20577"/>
          <ac:spMkLst>
            <pc:docMk/>
            <pc:sldMk cId="0" sldId="269"/>
            <ac:spMk id="3" creationId="{00000000-0000-0000-0000-000000000000}"/>
          </ac:spMkLst>
        </pc:spChg>
        <pc:picChg chg="add mod">
          <ac:chgData name="Quiroz, Ingrid (VDOT)" userId="79092031-7bdd-4b9e-952b-6b804337caaa" providerId="ADAL" clId="{FB77CBC8-CC62-411B-A684-334F68F01575}" dt="2023-11-04T04:15:00.079" v="10514" actId="1076"/>
          <ac:picMkLst>
            <pc:docMk/>
            <pc:sldMk cId="0" sldId="269"/>
            <ac:picMk id="6" creationId="{AB1A64A1-7780-D842-BB6E-4AEDA62BC7E0}"/>
          </ac:picMkLst>
        </pc:picChg>
      </pc:sldChg>
      <pc:sldChg chg="addSp modSp mod">
        <pc:chgData name="Quiroz, Ingrid (VDOT)" userId="79092031-7bdd-4b9e-952b-6b804337caaa" providerId="ADAL" clId="{FB77CBC8-CC62-411B-A684-334F68F01575}" dt="2023-11-04T04:45:46.583" v="13438" actId="1076"/>
        <pc:sldMkLst>
          <pc:docMk/>
          <pc:sldMk cId="0" sldId="270"/>
        </pc:sldMkLst>
        <pc:spChg chg="mod">
          <ac:chgData name="Quiroz, Ingrid (VDOT)" userId="79092031-7bdd-4b9e-952b-6b804337caaa" providerId="ADAL" clId="{FB77CBC8-CC62-411B-A684-334F68F01575}" dt="2023-11-04T04:45:43.948" v="13437" actId="27636"/>
          <ac:spMkLst>
            <pc:docMk/>
            <pc:sldMk cId="0" sldId="270"/>
            <ac:spMk id="5" creationId="{00000000-0000-0000-0000-000000000000}"/>
          </ac:spMkLst>
        </pc:spChg>
        <pc:picChg chg="add mod">
          <ac:chgData name="Quiroz, Ingrid (VDOT)" userId="79092031-7bdd-4b9e-952b-6b804337caaa" providerId="ADAL" clId="{FB77CBC8-CC62-411B-A684-334F68F01575}" dt="2023-11-04T04:45:46.583" v="13438" actId="1076"/>
          <ac:picMkLst>
            <pc:docMk/>
            <pc:sldMk cId="0" sldId="270"/>
            <ac:picMk id="6" creationId="{5CA30B71-55A1-0610-C85F-F2000C08AD4D}"/>
          </ac:picMkLst>
        </pc:picChg>
      </pc:sldChg>
      <pc:sldChg chg="modSp mod">
        <pc:chgData name="Quiroz, Ingrid (VDOT)" userId="79092031-7bdd-4b9e-952b-6b804337caaa" providerId="ADAL" clId="{FB77CBC8-CC62-411B-A684-334F68F01575}" dt="2023-11-04T06:08:27.529" v="18268" actId="1076"/>
        <pc:sldMkLst>
          <pc:docMk/>
          <pc:sldMk cId="0" sldId="274"/>
        </pc:sldMkLst>
        <pc:spChg chg="mod">
          <ac:chgData name="Quiroz, Ingrid (VDOT)" userId="79092031-7bdd-4b9e-952b-6b804337caaa" providerId="ADAL" clId="{FB77CBC8-CC62-411B-A684-334F68F01575}" dt="2023-11-04T06:08:27.529" v="18268" actId="1076"/>
          <ac:spMkLst>
            <pc:docMk/>
            <pc:sldMk cId="0" sldId="274"/>
            <ac:spMk id="5" creationId="{00000000-0000-0000-0000-000000000000}"/>
          </ac:spMkLst>
        </pc:spChg>
      </pc:sldChg>
      <pc:sldChg chg="del">
        <pc:chgData name="Quiroz, Ingrid (VDOT)" userId="79092031-7bdd-4b9e-952b-6b804337caaa" providerId="ADAL" clId="{FB77CBC8-CC62-411B-A684-334F68F01575}" dt="2023-11-04T05:40:37.224" v="17363" actId="47"/>
        <pc:sldMkLst>
          <pc:docMk/>
          <pc:sldMk cId="0" sldId="275"/>
        </pc:sldMkLst>
      </pc:sldChg>
      <pc:sldChg chg="modSp mod">
        <pc:chgData name="Quiroz, Ingrid (VDOT)" userId="79092031-7bdd-4b9e-952b-6b804337caaa" providerId="ADAL" clId="{FB77CBC8-CC62-411B-A684-334F68F01575}" dt="2023-11-04T03:01:36.721" v="8691" actId="20577"/>
        <pc:sldMkLst>
          <pc:docMk/>
          <pc:sldMk cId="0" sldId="276"/>
        </pc:sldMkLst>
        <pc:spChg chg="mod">
          <ac:chgData name="Quiroz, Ingrid (VDOT)" userId="79092031-7bdd-4b9e-952b-6b804337caaa" providerId="ADAL" clId="{FB77CBC8-CC62-411B-A684-334F68F01575}" dt="2023-11-04T03:01:36.721" v="8691" actId="20577"/>
          <ac:spMkLst>
            <pc:docMk/>
            <pc:sldMk cId="0" sldId="276"/>
            <ac:spMk id="5" creationId="{00000000-0000-0000-0000-000000000000}"/>
          </ac:spMkLst>
        </pc:spChg>
      </pc:sldChg>
      <pc:sldChg chg="addSp delSp modSp mod">
        <pc:chgData name="Quiroz, Ingrid (VDOT)" userId="79092031-7bdd-4b9e-952b-6b804337caaa" providerId="ADAL" clId="{FB77CBC8-CC62-411B-A684-334F68F01575}" dt="2023-11-04T05:59:32.739" v="17623" actId="20577"/>
        <pc:sldMkLst>
          <pc:docMk/>
          <pc:sldMk cId="0" sldId="289"/>
        </pc:sldMkLst>
        <pc:spChg chg="mod">
          <ac:chgData name="Quiroz, Ingrid (VDOT)" userId="79092031-7bdd-4b9e-952b-6b804337caaa" providerId="ADAL" clId="{FB77CBC8-CC62-411B-A684-334F68F01575}" dt="2023-11-04T05:59:32.739" v="17623" actId="20577"/>
          <ac:spMkLst>
            <pc:docMk/>
            <pc:sldMk cId="0" sldId="289"/>
            <ac:spMk id="5" creationId="{00000000-0000-0000-0000-000000000000}"/>
          </ac:spMkLst>
        </pc:spChg>
        <pc:graphicFrameChg chg="add del mod">
          <ac:chgData name="Quiroz, Ingrid (VDOT)" userId="79092031-7bdd-4b9e-952b-6b804337caaa" providerId="ADAL" clId="{FB77CBC8-CC62-411B-A684-334F68F01575}" dt="2023-11-04T05:52:58.608" v="17365"/>
          <ac:graphicFrameMkLst>
            <pc:docMk/>
            <pc:sldMk cId="0" sldId="289"/>
            <ac:graphicFrameMk id="2" creationId="{56E5DE2C-F2DE-806D-06BD-8CE28F4BBBA2}"/>
          </ac:graphicFrameMkLst>
        </pc:graphicFrameChg>
        <pc:picChg chg="add mod">
          <ac:chgData name="Quiroz, Ingrid (VDOT)" userId="79092031-7bdd-4b9e-952b-6b804337caaa" providerId="ADAL" clId="{FB77CBC8-CC62-411B-A684-334F68F01575}" dt="2023-11-04T05:58:04.669" v="17380" actId="1076"/>
          <ac:picMkLst>
            <pc:docMk/>
            <pc:sldMk cId="0" sldId="289"/>
            <ac:picMk id="6" creationId="{C94D5BCC-5077-D6CD-8A09-C4029C9B092A}"/>
          </ac:picMkLst>
        </pc:picChg>
        <pc:picChg chg="add mod">
          <ac:chgData name="Quiroz, Ingrid (VDOT)" userId="79092031-7bdd-4b9e-952b-6b804337caaa" providerId="ADAL" clId="{FB77CBC8-CC62-411B-A684-334F68F01575}" dt="2023-11-04T05:57:59.636" v="17378" actId="1076"/>
          <ac:picMkLst>
            <pc:docMk/>
            <pc:sldMk cId="0" sldId="289"/>
            <ac:picMk id="8" creationId="{A9FE55F9-2A15-472E-1A15-FFA6FC39CD42}"/>
          </ac:picMkLst>
        </pc:picChg>
      </pc:sldChg>
      <pc:sldChg chg="addSp delSp modSp mod">
        <pc:chgData name="Quiroz, Ingrid (VDOT)" userId="79092031-7bdd-4b9e-952b-6b804337caaa" providerId="ADAL" clId="{FB77CBC8-CC62-411B-A684-334F68F01575}" dt="2023-11-04T03:50:45.733" v="10502" actId="207"/>
        <pc:sldMkLst>
          <pc:docMk/>
          <pc:sldMk cId="0" sldId="293"/>
        </pc:sldMkLst>
        <pc:spChg chg="add del mod">
          <ac:chgData name="Quiroz, Ingrid (VDOT)" userId="79092031-7bdd-4b9e-952b-6b804337caaa" providerId="ADAL" clId="{FB77CBC8-CC62-411B-A684-334F68F01575}" dt="2023-11-04T03:16:42.939" v="8924"/>
          <ac:spMkLst>
            <pc:docMk/>
            <pc:sldMk cId="0" sldId="293"/>
            <ac:spMk id="2" creationId="{B1DE4444-8F79-5954-164B-E25841722CB9}"/>
          </ac:spMkLst>
        </pc:spChg>
        <pc:spChg chg="mod">
          <ac:chgData name="Quiroz, Ingrid (VDOT)" userId="79092031-7bdd-4b9e-952b-6b804337caaa" providerId="ADAL" clId="{FB77CBC8-CC62-411B-A684-334F68F01575}" dt="2023-11-04T03:14:21.794" v="8921" actId="14100"/>
          <ac:spMkLst>
            <pc:docMk/>
            <pc:sldMk cId="0" sldId="293"/>
            <ac:spMk id="5" creationId="{00000000-0000-0000-0000-000000000000}"/>
          </ac:spMkLst>
        </pc:spChg>
        <pc:spChg chg="add mod">
          <ac:chgData name="Quiroz, Ingrid (VDOT)" userId="79092031-7bdd-4b9e-952b-6b804337caaa" providerId="ADAL" clId="{FB77CBC8-CC62-411B-A684-334F68F01575}" dt="2023-11-04T03:32:21.249" v="9549" actId="404"/>
          <ac:spMkLst>
            <pc:docMk/>
            <pc:sldMk cId="0" sldId="293"/>
            <ac:spMk id="6" creationId="{F4795953-2D9F-1A0C-9336-985F3799BC94}"/>
          </ac:spMkLst>
        </pc:spChg>
        <pc:spChg chg="add mod">
          <ac:chgData name="Quiroz, Ingrid (VDOT)" userId="79092031-7bdd-4b9e-952b-6b804337caaa" providerId="ADAL" clId="{FB77CBC8-CC62-411B-A684-334F68F01575}" dt="2023-11-04T03:45:12.818" v="10121" actId="404"/>
          <ac:spMkLst>
            <pc:docMk/>
            <pc:sldMk cId="0" sldId="293"/>
            <ac:spMk id="7" creationId="{8E41C70E-A586-442E-A47E-9481009610D7}"/>
          </ac:spMkLst>
        </pc:spChg>
        <pc:spChg chg="add mod">
          <ac:chgData name="Quiroz, Ingrid (VDOT)" userId="79092031-7bdd-4b9e-952b-6b804337caaa" providerId="ADAL" clId="{FB77CBC8-CC62-411B-A684-334F68F01575}" dt="2023-11-04T03:50:45.733" v="10502" actId="207"/>
          <ac:spMkLst>
            <pc:docMk/>
            <pc:sldMk cId="0" sldId="293"/>
            <ac:spMk id="8" creationId="{83B90287-6261-86A5-DDC0-C81C5D525DB9}"/>
          </ac:spMkLst>
        </pc:spChg>
      </pc:sldChg>
      <pc:sldChg chg="addSp modSp mod">
        <pc:chgData name="Quiroz, Ingrid (VDOT)" userId="79092031-7bdd-4b9e-952b-6b804337caaa" providerId="ADAL" clId="{FB77CBC8-CC62-411B-A684-334F68F01575}" dt="2023-11-04T05:20:11.709" v="16503" actId="1076"/>
        <pc:sldMkLst>
          <pc:docMk/>
          <pc:sldMk cId="0" sldId="296"/>
        </pc:sldMkLst>
        <pc:spChg chg="mod">
          <ac:chgData name="Quiroz, Ingrid (VDOT)" userId="79092031-7bdd-4b9e-952b-6b804337caaa" providerId="ADAL" clId="{FB77CBC8-CC62-411B-A684-334F68F01575}" dt="2023-11-04T05:18:46.757" v="16340" actId="20577"/>
          <ac:spMkLst>
            <pc:docMk/>
            <pc:sldMk cId="0" sldId="296"/>
            <ac:spMk id="2" creationId="{00000000-0000-0000-0000-000000000000}"/>
          </ac:spMkLst>
        </pc:spChg>
        <pc:spChg chg="mod">
          <ac:chgData name="Quiroz, Ingrid (VDOT)" userId="79092031-7bdd-4b9e-952b-6b804337caaa" providerId="ADAL" clId="{FB77CBC8-CC62-411B-A684-334F68F01575}" dt="2023-11-04T05:20:11.709" v="16503" actId="1076"/>
          <ac:spMkLst>
            <pc:docMk/>
            <pc:sldMk cId="0" sldId="296"/>
            <ac:spMk id="5" creationId="{00000000-0000-0000-0000-000000000000}"/>
          </ac:spMkLst>
        </pc:spChg>
        <pc:picChg chg="add mod">
          <ac:chgData name="Quiroz, Ingrid (VDOT)" userId="79092031-7bdd-4b9e-952b-6b804337caaa" providerId="ADAL" clId="{FB77CBC8-CC62-411B-A684-334F68F01575}" dt="2023-11-04T05:20:06.518" v="16502" actId="1076"/>
          <ac:picMkLst>
            <pc:docMk/>
            <pc:sldMk cId="0" sldId="296"/>
            <ac:picMk id="6" creationId="{EC48C371-7C20-5D25-4190-A4BFCB465291}"/>
          </ac:picMkLst>
        </pc:picChg>
      </pc:sldChg>
      <pc:sldChg chg="addSp delSp modSp mod">
        <pc:chgData name="Quiroz, Ingrid (VDOT)" userId="79092031-7bdd-4b9e-952b-6b804337caaa" providerId="ADAL" clId="{FB77CBC8-CC62-411B-A684-334F68F01575}" dt="2023-10-27T16:00:17.046" v="964" actId="14100"/>
        <pc:sldMkLst>
          <pc:docMk/>
          <pc:sldMk cId="0" sldId="299"/>
        </pc:sldMkLst>
        <pc:spChg chg="mod">
          <ac:chgData name="Quiroz, Ingrid (VDOT)" userId="79092031-7bdd-4b9e-952b-6b804337caaa" providerId="ADAL" clId="{FB77CBC8-CC62-411B-A684-334F68F01575}" dt="2023-10-26T21:50:42.703" v="931" actId="313"/>
          <ac:spMkLst>
            <pc:docMk/>
            <pc:sldMk cId="0" sldId="299"/>
            <ac:spMk id="3" creationId="{00000000-0000-0000-0000-000000000000}"/>
          </ac:spMkLst>
        </pc:spChg>
        <pc:spChg chg="add del mod">
          <ac:chgData name="Quiroz, Ingrid (VDOT)" userId="79092031-7bdd-4b9e-952b-6b804337caaa" providerId="ADAL" clId="{FB77CBC8-CC62-411B-A684-334F68F01575}" dt="2023-10-26T21:50:44.130" v="934" actId="22"/>
          <ac:spMkLst>
            <pc:docMk/>
            <pc:sldMk cId="0" sldId="299"/>
            <ac:spMk id="5" creationId="{00000000-0000-0000-0000-000000000000}"/>
          </ac:spMkLst>
        </pc:spChg>
        <pc:picChg chg="add del mod ord">
          <ac:chgData name="Quiroz, Ingrid (VDOT)" userId="79092031-7bdd-4b9e-952b-6b804337caaa" providerId="ADAL" clId="{FB77CBC8-CC62-411B-A684-334F68F01575}" dt="2023-10-26T21:50:27.618" v="924" actId="22"/>
          <ac:picMkLst>
            <pc:docMk/>
            <pc:sldMk cId="0" sldId="299"/>
            <ac:picMk id="7" creationId="{432B83AF-06C0-7318-3700-2AE5E29BDE8C}"/>
          </ac:picMkLst>
        </pc:picChg>
        <pc:picChg chg="add del">
          <ac:chgData name="Quiroz, Ingrid (VDOT)" userId="79092031-7bdd-4b9e-952b-6b804337caaa" providerId="ADAL" clId="{FB77CBC8-CC62-411B-A684-334F68F01575}" dt="2023-10-26T21:50:25.681" v="922" actId="22"/>
          <ac:picMkLst>
            <pc:docMk/>
            <pc:sldMk cId="0" sldId="299"/>
            <ac:picMk id="9" creationId="{1EB26F25-282C-0EEE-D853-DED5F32D14DE}"/>
          </ac:picMkLst>
        </pc:picChg>
        <pc:picChg chg="add del mod ord">
          <ac:chgData name="Quiroz, Ingrid (VDOT)" userId="79092031-7bdd-4b9e-952b-6b804337caaa" providerId="ADAL" clId="{FB77CBC8-CC62-411B-A684-334F68F01575}" dt="2023-10-26T21:52:28.207" v="953" actId="1076"/>
          <ac:picMkLst>
            <pc:docMk/>
            <pc:sldMk cId="0" sldId="299"/>
            <ac:picMk id="11" creationId="{31168198-B651-AE1D-9C58-AE8C61FF1893}"/>
          </ac:picMkLst>
        </pc:picChg>
        <pc:picChg chg="add mod">
          <ac:chgData name="Quiroz, Ingrid (VDOT)" userId="79092031-7bdd-4b9e-952b-6b804337caaa" providerId="ADAL" clId="{FB77CBC8-CC62-411B-A684-334F68F01575}" dt="2023-10-26T21:51:45.780" v="946" actId="14100"/>
          <ac:picMkLst>
            <pc:docMk/>
            <pc:sldMk cId="0" sldId="299"/>
            <ac:picMk id="13" creationId="{23C6E5F8-4A55-7E90-C65E-C58FBE889AF3}"/>
          </ac:picMkLst>
        </pc:picChg>
        <pc:picChg chg="add mod">
          <ac:chgData name="Quiroz, Ingrid (VDOT)" userId="79092031-7bdd-4b9e-952b-6b804337caaa" providerId="ADAL" clId="{FB77CBC8-CC62-411B-A684-334F68F01575}" dt="2023-10-26T21:52:25.579" v="952" actId="1076"/>
          <ac:picMkLst>
            <pc:docMk/>
            <pc:sldMk cId="0" sldId="299"/>
            <ac:picMk id="15" creationId="{49048503-AAF9-2037-EEC9-358EF7596CAC}"/>
          </ac:picMkLst>
        </pc:picChg>
        <pc:picChg chg="add mod">
          <ac:chgData name="Quiroz, Ingrid (VDOT)" userId="79092031-7bdd-4b9e-952b-6b804337caaa" providerId="ADAL" clId="{FB77CBC8-CC62-411B-A684-334F68F01575}" dt="2023-10-26T21:54:06.156" v="956" actId="1076"/>
          <ac:picMkLst>
            <pc:docMk/>
            <pc:sldMk cId="0" sldId="299"/>
            <ac:picMk id="17" creationId="{C7865822-1BD1-E50E-1AD9-9822DA55EF6D}"/>
          </ac:picMkLst>
        </pc:picChg>
        <pc:picChg chg="add del mod">
          <ac:chgData name="Quiroz, Ingrid (VDOT)" userId="79092031-7bdd-4b9e-952b-6b804337caaa" providerId="ADAL" clId="{FB77CBC8-CC62-411B-A684-334F68F01575}" dt="2023-10-27T15:59:53.532" v="961" actId="478"/>
          <ac:picMkLst>
            <pc:docMk/>
            <pc:sldMk cId="0" sldId="299"/>
            <ac:picMk id="19" creationId="{99FAA711-8944-AEBD-6A8A-A1572FF3D14A}"/>
          </ac:picMkLst>
        </pc:picChg>
        <pc:picChg chg="add mod">
          <ac:chgData name="Quiroz, Ingrid (VDOT)" userId="79092031-7bdd-4b9e-952b-6b804337caaa" providerId="ADAL" clId="{FB77CBC8-CC62-411B-A684-334F68F01575}" dt="2023-10-27T16:00:17.046" v="964" actId="14100"/>
          <ac:picMkLst>
            <pc:docMk/>
            <pc:sldMk cId="0" sldId="299"/>
            <ac:picMk id="21" creationId="{9ADAC410-99DA-9DF2-7AD8-CEAF440F2D20}"/>
          </ac:picMkLst>
        </pc:picChg>
      </pc:sldChg>
      <pc:sldChg chg="addSp delSp modSp mod setBg">
        <pc:chgData name="Quiroz, Ingrid (VDOT)" userId="79092031-7bdd-4b9e-952b-6b804337caaa" providerId="ADAL" clId="{FB77CBC8-CC62-411B-A684-334F68F01575}" dt="2023-11-02T21:08:05.589" v="2476" actId="14100"/>
        <pc:sldMkLst>
          <pc:docMk/>
          <pc:sldMk cId="0" sldId="302"/>
        </pc:sldMkLst>
        <pc:spChg chg="del mod">
          <ac:chgData name="Quiroz, Ingrid (VDOT)" userId="79092031-7bdd-4b9e-952b-6b804337caaa" providerId="ADAL" clId="{FB77CBC8-CC62-411B-A684-334F68F01575}" dt="2023-11-02T18:12:54.201" v="1438" actId="478"/>
          <ac:spMkLst>
            <pc:docMk/>
            <pc:sldMk cId="0" sldId="302"/>
            <ac:spMk id="2" creationId="{00000000-0000-0000-0000-000000000000}"/>
          </ac:spMkLst>
        </pc:spChg>
        <pc:spChg chg="mod ord">
          <ac:chgData name="Quiroz, Ingrid (VDOT)" userId="79092031-7bdd-4b9e-952b-6b804337caaa" providerId="ADAL" clId="{FB77CBC8-CC62-411B-A684-334F68F01575}" dt="2023-11-02T21:07:47.739" v="2471" actId="26606"/>
          <ac:spMkLst>
            <pc:docMk/>
            <pc:sldMk cId="0" sldId="302"/>
            <ac:spMk id="3" creationId="{00000000-0000-0000-0000-000000000000}"/>
          </ac:spMkLst>
        </pc:spChg>
        <pc:spChg chg="ord">
          <ac:chgData name="Quiroz, Ingrid (VDOT)" userId="79092031-7bdd-4b9e-952b-6b804337caaa" providerId="ADAL" clId="{FB77CBC8-CC62-411B-A684-334F68F01575}" dt="2023-11-02T21:06:08.642" v="2462" actId="26606"/>
          <ac:spMkLst>
            <pc:docMk/>
            <pc:sldMk cId="0" sldId="302"/>
            <ac:spMk id="4" creationId="{00000000-0000-0000-0000-000000000000}"/>
          </ac:spMkLst>
        </pc:spChg>
        <pc:spChg chg="mod ord">
          <ac:chgData name="Quiroz, Ingrid (VDOT)" userId="79092031-7bdd-4b9e-952b-6b804337caaa" providerId="ADAL" clId="{FB77CBC8-CC62-411B-A684-334F68F01575}" dt="2023-11-02T21:07:47.739" v="2471" actId="26606"/>
          <ac:spMkLst>
            <pc:docMk/>
            <pc:sldMk cId="0" sldId="302"/>
            <ac:spMk id="6" creationId="{00000000-0000-0000-0000-000000000000}"/>
          </ac:spMkLst>
        </pc:spChg>
        <pc:spChg chg="mod">
          <ac:chgData name="Quiroz, Ingrid (VDOT)" userId="79092031-7bdd-4b9e-952b-6b804337caaa" providerId="ADAL" clId="{FB77CBC8-CC62-411B-A684-334F68F01575}" dt="2023-11-02T21:07:47.739" v="2471" actId="26606"/>
          <ac:spMkLst>
            <pc:docMk/>
            <pc:sldMk cId="0" sldId="302"/>
            <ac:spMk id="11" creationId="{00000000-0000-0000-0000-000000000000}"/>
          </ac:spMkLst>
        </pc:spChg>
        <pc:spChg chg="add del">
          <ac:chgData name="Quiroz, Ingrid (VDOT)" userId="79092031-7bdd-4b9e-952b-6b804337caaa" providerId="ADAL" clId="{FB77CBC8-CC62-411B-A684-334F68F01575}" dt="2023-11-02T21:05:57.809" v="2455" actId="26606"/>
          <ac:spMkLst>
            <pc:docMk/>
            <pc:sldMk cId="0" sldId="302"/>
            <ac:spMk id="61" creationId="{73D430B3-B555-4951-AFBC-C9868F0B064B}"/>
          </ac:spMkLst>
        </pc:spChg>
        <pc:spChg chg="add del">
          <ac:chgData name="Quiroz, Ingrid (VDOT)" userId="79092031-7bdd-4b9e-952b-6b804337caaa" providerId="ADAL" clId="{FB77CBC8-CC62-411B-A684-334F68F01575}" dt="2023-11-02T21:06:05.048" v="2459" actId="26606"/>
          <ac:spMkLst>
            <pc:docMk/>
            <pc:sldMk cId="0" sldId="302"/>
            <ac:spMk id="63" creationId="{8D3D1BB4-141F-47BF-8854-E25124A467D4}"/>
          </ac:spMkLst>
        </pc:spChg>
        <pc:spChg chg="add del">
          <ac:chgData name="Quiroz, Ingrid (VDOT)" userId="79092031-7bdd-4b9e-952b-6b804337caaa" providerId="ADAL" clId="{FB77CBC8-CC62-411B-A684-334F68F01575}" dt="2023-11-02T21:06:05.048" v="2459" actId="26606"/>
          <ac:spMkLst>
            <pc:docMk/>
            <pc:sldMk cId="0" sldId="302"/>
            <ac:spMk id="131" creationId="{F30A76D5-D2C2-49EE-9318-901F395085AB}"/>
          </ac:spMkLst>
        </pc:spChg>
        <pc:spChg chg="add del">
          <ac:chgData name="Quiroz, Ingrid (VDOT)" userId="79092031-7bdd-4b9e-952b-6b804337caaa" providerId="ADAL" clId="{FB77CBC8-CC62-411B-A684-334F68F01575}" dt="2023-11-02T21:06:05.048" v="2459" actId="26606"/>
          <ac:spMkLst>
            <pc:docMk/>
            <pc:sldMk cId="0" sldId="302"/>
            <ac:spMk id="132" creationId="{FC2226AF-C533-4D07-8B21-C9D8BF14D64E}"/>
          </ac:spMkLst>
        </pc:spChg>
        <pc:spChg chg="add del">
          <ac:chgData name="Quiroz, Ingrid (VDOT)" userId="79092031-7bdd-4b9e-952b-6b804337caaa" providerId="ADAL" clId="{FB77CBC8-CC62-411B-A684-334F68F01575}" dt="2023-11-02T21:07:47.739" v="2471" actId="26606"/>
          <ac:spMkLst>
            <pc:docMk/>
            <pc:sldMk cId="0" sldId="302"/>
            <ac:spMk id="139" creationId="{73D430B3-B555-4951-AFBC-C9868F0B064B}"/>
          </ac:spMkLst>
        </pc:spChg>
        <pc:spChg chg="add">
          <ac:chgData name="Quiroz, Ingrid (VDOT)" userId="79092031-7bdd-4b9e-952b-6b804337caaa" providerId="ADAL" clId="{FB77CBC8-CC62-411B-A684-334F68F01575}" dt="2023-11-02T21:07:47.739" v="2471" actId="26606"/>
          <ac:spMkLst>
            <pc:docMk/>
            <pc:sldMk cId="0" sldId="302"/>
            <ac:spMk id="187" creationId="{292371A1-518E-483F-8EF1-A9B3920AFC7A}"/>
          </ac:spMkLst>
        </pc:spChg>
        <pc:spChg chg="add">
          <ac:chgData name="Quiroz, Ingrid (VDOT)" userId="79092031-7bdd-4b9e-952b-6b804337caaa" providerId="ADAL" clId="{FB77CBC8-CC62-411B-A684-334F68F01575}" dt="2023-11-02T21:07:47.739" v="2471" actId="26606"/>
          <ac:spMkLst>
            <pc:docMk/>
            <pc:sldMk cId="0" sldId="302"/>
            <ac:spMk id="189" creationId="{3C0DBA35-3705-40ED-9688-0A22263EF2D2}"/>
          </ac:spMkLst>
        </pc:spChg>
        <pc:spChg chg="add">
          <ac:chgData name="Quiroz, Ingrid (VDOT)" userId="79092031-7bdd-4b9e-952b-6b804337caaa" providerId="ADAL" clId="{FB77CBC8-CC62-411B-A684-334F68F01575}" dt="2023-11-02T21:07:47.739" v="2471" actId="26606"/>
          <ac:spMkLst>
            <pc:docMk/>
            <pc:sldMk cId="0" sldId="302"/>
            <ac:spMk id="191" creationId="{3367FF23-7C1A-448D-80B5-42D6C6B724B4}"/>
          </ac:spMkLst>
        </pc:spChg>
        <pc:spChg chg="add">
          <ac:chgData name="Quiroz, Ingrid (VDOT)" userId="79092031-7bdd-4b9e-952b-6b804337caaa" providerId="ADAL" clId="{FB77CBC8-CC62-411B-A684-334F68F01575}" dt="2023-11-02T21:07:47.739" v="2471" actId="26606"/>
          <ac:spMkLst>
            <pc:docMk/>
            <pc:sldMk cId="0" sldId="302"/>
            <ac:spMk id="193" creationId="{49A1AE74-4931-4D1F-8DDB-2326273C3E26}"/>
          </ac:spMkLst>
        </pc:spChg>
        <pc:grpChg chg="add del">
          <ac:chgData name="Quiroz, Ingrid (VDOT)" userId="79092031-7bdd-4b9e-952b-6b804337caaa" providerId="ADAL" clId="{FB77CBC8-CC62-411B-A684-334F68F01575}" dt="2023-11-02T21:05:57.809" v="2455" actId="26606"/>
          <ac:grpSpMkLst>
            <pc:docMk/>
            <pc:sldMk cId="0" sldId="302"/>
            <ac:grpSpMk id="20" creationId="{1630B12D-69CE-4A07-A7ED-7F859823F348}"/>
          </ac:grpSpMkLst>
        </pc:grpChg>
        <pc:grpChg chg="add del">
          <ac:chgData name="Quiroz, Ingrid (VDOT)" userId="79092031-7bdd-4b9e-952b-6b804337caaa" providerId="ADAL" clId="{FB77CBC8-CC62-411B-A684-334F68F01575}" dt="2023-11-02T21:06:00.661" v="2457" actId="26606"/>
          <ac:grpSpMkLst>
            <pc:docMk/>
            <pc:sldMk cId="0" sldId="302"/>
            <ac:grpSpMk id="65" creationId="{3C7A6CE8-72F5-465E-9DA2-1530B56A45B9}"/>
          </ac:grpSpMkLst>
        </pc:grpChg>
        <pc:grpChg chg="add del">
          <ac:chgData name="Quiroz, Ingrid (VDOT)" userId="79092031-7bdd-4b9e-952b-6b804337caaa" providerId="ADAL" clId="{FB77CBC8-CC62-411B-A684-334F68F01575}" dt="2023-11-02T21:06:00.661" v="2457" actId="26606"/>
          <ac:grpSpMkLst>
            <pc:docMk/>
            <pc:sldMk cId="0" sldId="302"/>
            <ac:grpSpMk id="120" creationId="{CC810F3A-3D78-4D8C-97FE-8CCCA6A0E19C}"/>
          </ac:grpSpMkLst>
        </pc:grpChg>
        <pc:grpChg chg="add del">
          <ac:chgData name="Quiroz, Ingrid (VDOT)" userId="79092031-7bdd-4b9e-952b-6b804337caaa" providerId="ADAL" clId="{FB77CBC8-CC62-411B-A684-334F68F01575}" dt="2023-11-02T21:06:00.661" v="2457" actId="26606"/>
          <ac:grpSpMkLst>
            <pc:docMk/>
            <pc:sldMk cId="0" sldId="302"/>
            <ac:grpSpMk id="122" creationId="{621A62BD-95EB-4AF4-AA9E-857BD2D5A57F}"/>
          </ac:grpSpMkLst>
        </pc:grpChg>
        <pc:grpChg chg="add del">
          <ac:chgData name="Quiroz, Ingrid (VDOT)" userId="79092031-7bdd-4b9e-952b-6b804337caaa" providerId="ADAL" clId="{FB77CBC8-CC62-411B-A684-334F68F01575}" dt="2023-11-02T21:06:05.048" v="2459" actId="26606"/>
          <ac:grpSpMkLst>
            <pc:docMk/>
            <pc:sldMk cId="0" sldId="302"/>
            <ac:grpSpMk id="130" creationId="{1630B12D-69CE-4A07-A7ED-7F859823F348}"/>
          </ac:grpSpMkLst>
        </pc:grpChg>
        <pc:grpChg chg="add del">
          <ac:chgData name="Quiroz, Ingrid (VDOT)" userId="79092031-7bdd-4b9e-952b-6b804337caaa" providerId="ADAL" clId="{FB77CBC8-CC62-411B-A684-334F68F01575}" dt="2023-11-02T21:06:08.596" v="2461" actId="26606"/>
          <ac:grpSpMkLst>
            <pc:docMk/>
            <pc:sldMk cId="0" sldId="302"/>
            <ac:grpSpMk id="135" creationId="{CC810F3A-3D78-4D8C-97FE-8CCCA6A0E19C}"/>
          </ac:grpSpMkLst>
        </pc:grpChg>
        <pc:grpChg chg="add del">
          <ac:chgData name="Quiroz, Ingrid (VDOT)" userId="79092031-7bdd-4b9e-952b-6b804337caaa" providerId="ADAL" clId="{FB77CBC8-CC62-411B-A684-334F68F01575}" dt="2023-11-02T21:07:47.739" v="2471" actId="26606"/>
          <ac:grpSpMkLst>
            <pc:docMk/>
            <pc:sldMk cId="0" sldId="302"/>
            <ac:grpSpMk id="138" creationId="{1630B12D-69CE-4A07-A7ED-7F859823F348}"/>
          </ac:grpSpMkLst>
        </pc:grpChg>
        <pc:grpChg chg="add">
          <ac:chgData name="Quiroz, Ingrid (VDOT)" userId="79092031-7bdd-4b9e-952b-6b804337caaa" providerId="ADAL" clId="{FB77CBC8-CC62-411B-A684-334F68F01575}" dt="2023-11-02T21:07:47.739" v="2471" actId="26606"/>
          <ac:grpSpMkLst>
            <pc:docMk/>
            <pc:sldMk cId="0" sldId="302"/>
            <ac:grpSpMk id="146" creationId="{1630B12D-69CE-4A07-A7ED-7F859823F348}"/>
          </ac:grpSpMkLst>
        </pc:grpChg>
        <pc:picChg chg="add mod ord">
          <ac:chgData name="Quiroz, Ingrid (VDOT)" userId="79092031-7bdd-4b9e-952b-6b804337caaa" providerId="ADAL" clId="{FB77CBC8-CC62-411B-A684-334F68F01575}" dt="2023-11-02T21:07:47.739" v="2471" actId="26606"/>
          <ac:picMkLst>
            <pc:docMk/>
            <pc:sldMk cId="0" sldId="302"/>
            <ac:picMk id="7" creationId="{9651E1AE-D560-10D9-7CE7-24B92CC3ACC0}"/>
          </ac:picMkLst>
        </pc:picChg>
        <pc:picChg chg="add mod ord">
          <ac:chgData name="Quiroz, Ingrid (VDOT)" userId="79092031-7bdd-4b9e-952b-6b804337caaa" providerId="ADAL" clId="{FB77CBC8-CC62-411B-A684-334F68F01575}" dt="2023-11-02T21:07:47.739" v="2471" actId="26606"/>
          <ac:picMkLst>
            <pc:docMk/>
            <pc:sldMk cId="0" sldId="302"/>
            <ac:picMk id="8" creationId="{3A96839E-851D-7E48-B0CD-86D48B43F258}"/>
          </ac:picMkLst>
        </pc:picChg>
        <pc:picChg chg="add mod ord">
          <ac:chgData name="Quiroz, Ingrid (VDOT)" userId="79092031-7bdd-4b9e-952b-6b804337caaa" providerId="ADAL" clId="{FB77CBC8-CC62-411B-A684-334F68F01575}" dt="2023-11-02T21:08:05.589" v="2476" actId="14100"/>
          <ac:picMkLst>
            <pc:docMk/>
            <pc:sldMk cId="0" sldId="302"/>
            <ac:picMk id="10" creationId="{3CEA7EC1-9BF5-63F3-A035-0F11A22077E2}"/>
          </ac:picMkLst>
        </pc:picChg>
        <pc:picChg chg="add mod ord">
          <ac:chgData name="Quiroz, Ingrid (VDOT)" userId="79092031-7bdd-4b9e-952b-6b804337caaa" providerId="ADAL" clId="{FB77CBC8-CC62-411B-A684-334F68F01575}" dt="2023-11-02T21:07:47.739" v="2471" actId="26606"/>
          <ac:picMkLst>
            <pc:docMk/>
            <pc:sldMk cId="0" sldId="302"/>
            <ac:picMk id="13" creationId="{FB0A148A-DCE0-CAE7-E2F5-5663D00FC343}"/>
          </ac:picMkLst>
        </pc:picChg>
        <pc:picChg chg="add del">
          <ac:chgData name="Quiroz, Ingrid (VDOT)" userId="79092031-7bdd-4b9e-952b-6b804337caaa" providerId="ADAL" clId="{FB77CBC8-CC62-411B-A684-334F68F01575}" dt="2023-11-02T21:05:57.809" v="2455" actId="26606"/>
          <ac:picMkLst>
            <pc:docMk/>
            <pc:sldMk cId="0" sldId="302"/>
            <ac:picMk id="18" creationId="{535572A4-D9D3-44B9-BF77-F8AAE049A53A}"/>
          </ac:picMkLst>
        </pc:picChg>
        <pc:picChg chg="add del">
          <ac:chgData name="Quiroz, Ingrid (VDOT)" userId="79092031-7bdd-4b9e-952b-6b804337caaa" providerId="ADAL" clId="{FB77CBC8-CC62-411B-A684-334F68F01575}" dt="2023-11-02T21:06:00.661" v="2457" actId="26606"/>
          <ac:picMkLst>
            <pc:docMk/>
            <pc:sldMk cId="0" sldId="302"/>
            <ac:picMk id="64" creationId="{7856394C-53C0-4D24-8A50-73F9D9E1C199}"/>
          </ac:picMkLst>
        </pc:picChg>
        <pc:picChg chg="add del">
          <ac:chgData name="Quiroz, Ingrid (VDOT)" userId="79092031-7bdd-4b9e-952b-6b804337caaa" providerId="ADAL" clId="{FB77CBC8-CC62-411B-A684-334F68F01575}" dt="2023-11-02T21:06:05.048" v="2459" actId="26606"/>
          <ac:picMkLst>
            <pc:docMk/>
            <pc:sldMk cId="0" sldId="302"/>
            <ac:picMk id="129" creationId="{535572A4-D9D3-44B9-BF77-F8AAE049A53A}"/>
          </ac:picMkLst>
        </pc:picChg>
        <pc:picChg chg="add del">
          <ac:chgData name="Quiroz, Ingrid (VDOT)" userId="79092031-7bdd-4b9e-952b-6b804337caaa" providerId="ADAL" clId="{FB77CBC8-CC62-411B-A684-334F68F01575}" dt="2023-11-02T21:06:08.596" v="2461" actId="26606"/>
          <ac:picMkLst>
            <pc:docMk/>
            <pc:sldMk cId="0" sldId="302"/>
            <ac:picMk id="134" creationId="{7856394C-53C0-4D24-8A50-73F9D9E1C199}"/>
          </ac:picMkLst>
        </pc:picChg>
        <pc:picChg chg="add del">
          <ac:chgData name="Quiroz, Ingrid (VDOT)" userId="79092031-7bdd-4b9e-952b-6b804337caaa" providerId="ADAL" clId="{FB77CBC8-CC62-411B-A684-334F68F01575}" dt="2023-11-02T21:07:47.739" v="2471" actId="26606"/>
          <ac:picMkLst>
            <pc:docMk/>
            <pc:sldMk cId="0" sldId="302"/>
            <ac:picMk id="137" creationId="{535572A4-D9D3-44B9-BF77-F8AAE049A53A}"/>
          </ac:picMkLst>
        </pc:picChg>
        <pc:picChg chg="add">
          <ac:chgData name="Quiroz, Ingrid (VDOT)" userId="79092031-7bdd-4b9e-952b-6b804337caaa" providerId="ADAL" clId="{FB77CBC8-CC62-411B-A684-334F68F01575}" dt="2023-11-02T21:07:47.739" v="2471" actId="26606"/>
          <ac:picMkLst>
            <pc:docMk/>
            <pc:sldMk cId="0" sldId="302"/>
            <ac:picMk id="144" creationId="{535572A4-D9D3-44B9-BF77-F8AAE049A53A}"/>
          </ac:picMkLst>
        </pc:picChg>
        <pc:cxnChg chg="add del">
          <ac:chgData name="Quiroz, Ingrid (VDOT)" userId="79092031-7bdd-4b9e-952b-6b804337caaa" providerId="ADAL" clId="{FB77CBC8-CC62-411B-A684-334F68F01575}" dt="2023-11-02T21:06:00.661" v="2457" actId="26606"/>
          <ac:cxnSpMkLst>
            <pc:docMk/>
            <pc:sldMk cId="0" sldId="302"/>
            <ac:cxnSpMk id="121" creationId="{6F8A0509-6711-4B60-AA9B-76B1394FC4BE}"/>
          </ac:cxnSpMkLst>
        </pc:cxnChg>
        <pc:cxnChg chg="add del">
          <ac:chgData name="Quiroz, Ingrid (VDOT)" userId="79092031-7bdd-4b9e-952b-6b804337caaa" providerId="ADAL" clId="{FB77CBC8-CC62-411B-A684-334F68F01575}" dt="2023-11-02T21:06:00.661" v="2457" actId="26606"/>
          <ac:cxnSpMkLst>
            <pc:docMk/>
            <pc:sldMk cId="0" sldId="302"/>
            <ac:cxnSpMk id="123" creationId="{2B9BA61B-CD45-469F-9A8C-CE4F7568C87C}"/>
          </ac:cxnSpMkLst>
        </pc:cxnChg>
        <pc:cxnChg chg="add del">
          <ac:chgData name="Quiroz, Ingrid (VDOT)" userId="79092031-7bdd-4b9e-952b-6b804337caaa" providerId="ADAL" clId="{FB77CBC8-CC62-411B-A684-334F68F01575}" dt="2023-11-02T21:06:00.661" v="2457" actId="26606"/>
          <ac:cxnSpMkLst>
            <pc:docMk/>
            <pc:sldMk cId="0" sldId="302"/>
            <ac:cxnSpMk id="125" creationId="{EF84CCD3-BD97-40DA-911B-EDBB5735F537}"/>
          </ac:cxnSpMkLst>
        </pc:cxnChg>
        <pc:cxnChg chg="add del">
          <ac:chgData name="Quiroz, Ingrid (VDOT)" userId="79092031-7bdd-4b9e-952b-6b804337caaa" providerId="ADAL" clId="{FB77CBC8-CC62-411B-A684-334F68F01575}" dt="2023-11-02T21:06:00.661" v="2457" actId="26606"/>
          <ac:cxnSpMkLst>
            <pc:docMk/>
            <pc:sldMk cId="0" sldId="302"/>
            <ac:cxnSpMk id="127" creationId="{F7DCEC69-FCC1-4981-BA06-A6FE3B479CE4}"/>
          </ac:cxnSpMkLst>
        </pc:cxnChg>
      </pc:sldChg>
      <pc:sldChg chg="modSp del mod">
        <pc:chgData name="Quiroz, Ingrid (VDOT)" userId="79092031-7bdd-4b9e-952b-6b804337caaa" providerId="ADAL" clId="{FB77CBC8-CC62-411B-A684-334F68F01575}" dt="2023-11-04T03:02:54.128" v="8693" actId="2696"/>
        <pc:sldMkLst>
          <pc:docMk/>
          <pc:sldMk cId="0" sldId="303"/>
        </pc:sldMkLst>
        <pc:spChg chg="mod">
          <ac:chgData name="Quiroz, Ingrid (VDOT)" userId="79092031-7bdd-4b9e-952b-6b804337caaa" providerId="ADAL" clId="{FB77CBC8-CC62-411B-A684-334F68F01575}" dt="2023-11-04T03:01:51.978" v="8692" actId="1076"/>
          <ac:spMkLst>
            <pc:docMk/>
            <pc:sldMk cId="0" sldId="303"/>
            <ac:spMk id="5" creationId="{00000000-0000-0000-0000-000000000000}"/>
          </ac:spMkLst>
        </pc:spChg>
      </pc:sldChg>
      <pc:sldChg chg="addSp modSp mod">
        <pc:chgData name="Quiroz, Ingrid (VDOT)" userId="79092031-7bdd-4b9e-952b-6b804337caaa" providerId="ADAL" clId="{FB77CBC8-CC62-411B-A684-334F68F01575}" dt="2023-11-04T04:23:46.759" v="11407" actId="1076"/>
        <pc:sldMkLst>
          <pc:docMk/>
          <pc:sldMk cId="0" sldId="304"/>
        </pc:sldMkLst>
        <pc:spChg chg="mod">
          <ac:chgData name="Quiroz, Ingrid (VDOT)" userId="79092031-7bdd-4b9e-952b-6b804337caaa" providerId="ADAL" clId="{FB77CBC8-CC62-411B-A684-334F68F01575}" dt="2023-11-04T04:23:43.175" v="11405" actId="1076"/>
          <ac:spMkLst>
            <pc:docMk/>
            <pc:sldMk cId="0" sldId="304"/>
            <ac:spMk id="3" creationId="{00000000-0000-0000-0000-000000000000}"/>
          </ac:spMkLst>
        </pc:spChg>
        <pc:picChg chg="add mod">
          <ac:chgData name="Quiroz, Ingrid (VDOT)" userId="79092031-7bdd-4b9e-952b-6b804337caaa" providerId="ADAL" clId="{FB77CBC8-CC62-411B-A684-334F68F01575}" dt="2023-11-04T04:23:46.759" v="11407" actId="1076"/>
          <ac:picMkLst>
            <pc:docMk/>
            <pc:sldMk cId="0" sldId="304"/>
            <ac:picMk id="6" creationId="{F3B102C2-7236-8105-886B-3C7F356832C1}"/>
          </ac:picMkLst>
        </pc:picChg>
      </pc:sldChg>
      <pc:sldChg chg="addSp modSp mod">
        <pc:chgData name="Quiroz, Ingrid (VDOT)" userId="79092031-7bdd-4b9e-952b-6b804337caaa" providerId="ADAL" clId="{FB77CBC8-CC62-411B-A684-334F68F01575}" dt="2023-11-04T04:28:13.717" v="11578" actId="1076"/>
        <pc:sldMkLst>
          <pc:docMk/>
          <pc:sldMk cId="0" sldId="305"/>
        </pc:sldMkLst>
        <pc:spChg chg="mod">
          <ac:chgData name="Quiroz, Ingrid (VDOT)" userId="79092031-7bdd-4b9e-952b-6b804337caaa" providerId="ADAL" clId="{FB77CBC8-CC62-411B-A684-334F68F01575}" dt="2023-11-04T04:28:13.717" v="11578" actId="1076"/>
          <ac:spMkLst>
            <pc:docMk/>
            <pc:sldMk cId="0" sldId="305"/>
            <ac:spMk id="3" creationId="{00000000-0000-0000-0000-000000000000}"/>
          </ac:spMkLst>
        </pc:spChg>
        <pc:picChg chg="add mod">
          <ac:chgData name="Quiroz, Ingrid (VDOT)" userId="79092031-7bdd-4b9e-952b-6b804337caaa" providerId="ADAL" clId="{FB77CBC8-CC62-411B-A684-334F68F01575}" dt="2023-11-04T04:24:59.568" v="11413" actId="1076"/>
          <ac:picMkLst>
            <pc:docMk/>
            <pc:sldMk cId="0" sldId="305"/>
            <ac:picMk id="6" creationId="{AD5FF751-A87A-19A9-A341-9BF532A10147}"/>
          </ac:picMkLst>
        </pc:picChg>
      </pc:sldChg>
      <pc:sldChg chg="addSp modSp mod">
        <pc:chgData name="Quiroz, Ingrid (VDOT)" userId="79092031-7bdd-4b9e-952b-6b804337caaa" providerId="ADAL" clId="{FB77CBC8-CC62-411B-A684-334F68F01575}" dt="2023-11-04T04:39:02.450" v="12764" actId="27636"/>
        <pc:sldMkLst>
          <pc:docMk/>
          <pc:sldMk cId="0" sldId="306"/>
        </pc:sldMkLst>
        <pc:spChg chg="mod">
          <ac:chgData name="Quiroz, Ingrid (VDOT)" userId="79092031-7bdd-4b9e-952b-6b804337caaa" providerId="ADAL" clId="{FB77CBC8-CC62-411B-A684-334F68F01575}" dt="2023-11-04T04:39:02.450" v="12764" actId="27636"/>
          <ac:spMkLst>
            <pc:docMk/>
            <pc:sldMk cId="0" sldId="306"/>
            <ac:spMk id="3" creationId="{00000000-0000-0000-0000-000000000000}"/>
          </ac:spMkLst>
        </pc:spChg>
        <pc:picChg chg="add mod">
          <ac:chgData name="Quiroz, Ingrid (VDOT)" userId="79092031-7bdd-4b9e-952b-6b804337caaa" providerId="ADAL" clId="{FB77CBC8-CC62-411B-A684-334F68F01575}" dt="2023-11-04T04:34:16.784" v="12236" actId="1076"/>
          <ac:picMkLst>
            <pc:docMk/>
            <pc:sldMk cId="0" sldId="306"/>
            <ac:picMk id="6" creationId="{5B0C8E27-90B6-FB59-561E-448AFBD8F57C}"/>
          </ac:picMkLst>
        </pc:picChg>
      </pc:sldChg>
      <pc:sldChg chg="addSp modSp mod">
        <pc:chgData name="Quiroz, Ingrid (VDOT)" userId="79092031-7bdd-4b9e-952b-6b804337caaa" providerId="ADAL" clId="{FB77CBC8-CC62-411B-A684-334F68F01575}" dt="2023-11-04T04:33:39.174" v="12230" actId="313"/>
        <pc:sldMkLst>
          <pc:docMk/>
          <pc:sldMk cId="0" sldId="307"/>
        </pc:sldMkLst>
        <pc:spChg chg="mod">
          <ac:chgData name="Quiroz, Ingrid (VDOT)" userId="79092031-7bdd-4b9e-952b-6b804337caaa" providerId="ADAL" clId="{FB77CBC8-CC62-411B-A684-334F68F01575}" dt="2023-11-04T04:33:39.174" v="12230" actId="313"/>
          <ac:spMkLst>
            <pc:docMk/>
            <pc:sldMk cId="0" sldId="307"/>
            <ac:spMk id="3" creationId="{00000000-0000-0000-0000-000000000000}"/>
          </ac:spMkLst>
        </pc:spChg>
        <pc:picChg chg="add mod">
          <ac:chgData name="Quiroz, Ingrid (VDOT)" userId="79092031-7bdd-4b9e-952b-6b804337caaa" providerId="ADAL" clId="{FB77CBC8-CC62-411B-A684-334F68F01575}" dt="2023-11-04T04:28:47.815" v="11582" actId="1076"/>
          <ac:picMkLst>
            <pc:docMk/>
            <pc:sldMk cId="0" sldId="307"/>
            <ac:picMk id="6" creationId="{3DFC8F10-5E9B-A9E8-4BD1-5E41CDDCB3B6}"/>
          </ac:picMkLst>
        </pc:picChg>
      </pc:sldChg>
      <pc:sldChg chg="addSp modSp mod">
        <pc:chgData name="Quiroz, Ingrid (VDOT)" userId="79092031-7bdd-4b9e-952b-6b804337caaa" providerId="ADAL" clId="{FB77CBC8-CC62-411B-A684-334F68F01575}" dt="2023-11-04T04:42:31.644" v="13176" actId="20577"/>
        <pc:sldMkLst>
          <pc:docMk/>
          <pc:sldMk cId="0" sldId="308"/>
        </pc:sldMkLst>
        <pc:spChg chg="mod">
          <ac:chgData name="Quiroz, Ingrid (VDOT)" userId="79092031-7bdd-4b9e-952b-6b804337caaa" providerId="ADAL" clId="{FB77CBC8-CC62-411B-A684-334F68F01575}" dt="2023-11-04T04:42:31.644" v="13176" actId="20577"/>
          <ac:spMkLst>
            <pc:docMk/>
            <pc:sldMk cId="0" sldId="308"/>
            <ac:spMk id="3" creationId="{00000000-0000-0000-0000-000000000000}"/>
          </ac:spMkLst>
        </pc:spChg>
        <pc:picChg chg="add mod">
          <ac:chgData name="Quiroz, Ingrid (VDOT)" userId="79092031-7bdd-4b9e-952b-6b804337caaa" providerId="ADAL" clId="{FB77CBC8-CC62-411B-A684-334F68F01575}" dt="2023-11-04T04:39:43.045" v="12768" actId="1076"/>
          <ac:picMkLst>
            <pc:docMk/>
            <pc:sldMk cId="0" sldId="308"/>
            <ac:picMk id="6" creationId="{D315D15F-E744-BBED-4321-33A0491D9832}"/>
          </ac:picMkLst>
        </pc:picChg>
      </pc:sldChg>
      <pc:sldChg chg="addSp modSp mod">
        <pc:chgData name="Quiroz, Ingrid (VDOT)" userId="79092031-7bdd-4b9e-952b-6b804337caaa" providerId="ADAL" clId="{FB77CBC8-CC62-411B-A684-334F68F01575}" dt="2023-11-04T04:48:27.312" v="13717" actId="27636"/>
        <pc:sldMkLst>
          <pc:docMk/>
          <pc:sldMk cId="0" sldId="309"/>
        </pc:sldMkLst>
        <pc:spChg chg="mod">
          <ac:chgData name="Quiroz, Ingrid (VDOT)" userId="79092031-7bdd-4b9e-952b-6b804337caaa" providerId="ADAL" clId="{FB77CBC8-CC62-411B-A684-334F68F01575}" dt="2023-11-04T04:48:27.312" v="13717" actId="27636"/>
          <ac:spMkLst>
            <pc:docMk/>
            <pc:sldMk cId="0" sldId="309"/>
            <ac:spMk id="5" creationId="{00000000-0000-0000-0000-000000000000}"/>
          </ac:spMkLst>
        </pc:spChg>
        <pc:picChg chg="add mod">
          <ac:chgData name="Quiroz, Ingrid (VDOT)" userId="79092031-7bdd-4b9e-952b-6b804337caaa" providerId="ADAL" clId="{FB77CBC8-CC62-411B-A684-334F68F01575}" dt="2023-11-04T04:46:37.871" v="13447" actId="1076"/>
          <ac:picMkLst>
            <pc:docMk/>
            <pc:sldMk cId="0" sldId="309"/>
            <ac:picMk id="6" creationId="{DB16575F-81AB-0363-4DDC-49E12BCA01C0}"/>
          </ac:picMkLst>
        </pc:picChg>
      </pc:sldChg>
      <pc:sldChg chg="addSp modSp mod">
        <pc:chgData name="Quiroz, Ingrid (VDOT)" userId="79092031-7bdd-4b9e-952b-6b804337caaa" providerId="ADAL" clId="{FB77CBC8-CC62-411B-A684-334F68F01575}" dt="2023-11-04T04:50:32.969" v="13966" actId="20577"/>
        <pc:sldMkLst>
          <pc:docMk/>
          <pc:sldMk cId="0" sldId="310"/>
        </pc:sldMkLst>
        <pc:spChg chg="mod">
          <ac:chgData name="Quiroz, Ingrid (VDOT)" userId="79092031-7bdd-4b9e-952b-6b804337caaa" providerId="ADAL" clId="{FB77CBC8-CC62-411B-A684-334F68F01575}" dt="2023-11-04T04:50:32.969" v="13966" actId="20577"/>
          <ac:spMkLst>
            <pc:docMk/>
            <pc:sldMk cId="0" sldId="310"/>
            <ac:spMk id="5" creationId="{00000000-0000-0000-0000-000000000000}"/>
          </ac:spMkLst>
        </pc:spChg>
        <pc:picChg chg="add mod">
          <ac:chgData name="Quiroz, Ingrid (VDOT)" userId="79092031-7bdd-4b9e-952b-6b804337caaa" providerId="ADAL" clId="{FB77CBC8-CC62-411B-A684-334F68F01575}" dt="2023-11-04T04:49:07.869" v="13721" actId="1076"/>
          <ac:picMkLst>
            <pc:docMk/>
            <pc:sldMk cId="0" sldId="310"/>
            <ac:picMk id="6" creationId="{34EEEF9B-7EF6-F67F-518F-E3BEBEA9C734}"/>
          </ac:picMkLst>
        </pc:picChg>
      </pc:sldChg>
      <pc:sldChg chg="addSp modSp mod">
        <pc:chgData name="Quiroz, Ingrid (VDOT)" userId="79092031-7bdd-4b9e-952b-6b804337caaa" providerId="ADAL" clId="{FB77CBC8-CC62-411B-A684-334F68F01575}" dt="2023-11-04T04:52:27.548" v="14213" actId="20577"/>
        <pc:sldMkLst>
          <pc:docMk/>
          <pc:sldMk cId="0" sldId="311"/>
        </pc:sldMkLst>
        <pc:spChg chg="mod">
          <ac:chgData name="Quiroz, Ingrid (VDOT)" userId="79092031-7bdd-4b9e-952b-6b804337caaa" providerId="ADAL" clId="{FB77CBC8-CC62-411B-A684-334F68F01575}" dt="2023-11-04T04:52:27.548" v="14213" actId="20577"/>
          <ac:spMkLst>
            <pc:docMk/>
            <pc:sldMk cId="0" sldId="311"/>
            <ac:spMk id="5" creationId="{00000000-0000-0000-0000-000000000000}"/>
          </ac:spMkLst>
        </pc:spChg>
        <pc:picChg chg="add mod">
          <ac:chgData name="Quiroz, Ingrid (VDOT)" userId="79092031-7bdd-4b9e-952b-6b804337caaa" providerId="ADAL" clId="{FB77CBC8-CC62-411B-A684-334F68F01575}" dt="2023-11-04T04:51:15.646" v="13972" actId="1076"/>
          <ac:picMkLst>
            <pc:docMk/>
            <pc:sldMk cId="0" sldId="311"/>
            <ac:picMk id="6" creationId="{8646C5E6-E5AB-993B-1EBA-DE45DBF7078A}"/>
          </ac:picMkLst>
        </pc:picChg>
      </pc:sldChg>
      <pc:sldChg chg="addSp modSp mod">
        <pc:chgData name="Quiroz, Ingrid (VDOT)" userId="79092031-7bdd-4b9e-952b-6b804337caaa" providerId="ADAL" clId="{FB77CBC8-CC62-411B-A684-334F68F01575}" dt="2023-11-04T04:57:48.634" v="14644" actId="20577"/>
        <pc:sldMkLst>
          <pc:docMk/>
          <pc:sldMk cId="0" sldId="312"/>
        </pc:sldMkLst>
        <pc:spChg chg="mod">
          <ac:chgData name="Quiroz, Ingrid (VDOT)" userId="79092031-7bdd-4b9e-952b-6b804337caaa" providerId="ADAL" clId="{FB77CBC8-CC62-411B-A684-334F68F01575}" dt="2023-11-04T04:57:48.634" v="14644" actId="20577"/>
          <ac:spMkLst>
            <pc:docMk/>
            <pc:sldMk cId="0" sldId="312"/>
            <ac:spMk id="5" creationId="{00000000-0000-0000-0000-000000000000}"/>
          </ac:spMkLst>
        </pc:spChg>
        <pc:picChg chg="add mod">
          <ac:chgData name="Quiroz, Ingrid (VDOT)" userId="79092031-7bdd-4b9e-952b-6b804337caaa" providerId="ADAL" clId="{FB77CBC8-CC62-411B-A684-334F68F01575}" dt="2023-11-04T04:55:00.981" v="14229" actId="1076"/>
          <ac:picMkLst>
            <pc:docMk/>
            <pc:sldMk cId="0" sldId="312"/>
            <ac:picMk id="6" creationId="{DE99BB61-BFC0-72D1-227B-DC0F338CEC47}"/>
          </ac:picMkLst>
        </pc:picChg>
        <pc:picChg chg="add mod">
          <ac:chgData name="Quiroz, Ingrid (VDOT)" userId="79092031-7bdd-4b9e-952b-6b804337caaa" providerId="ADAL" clId="{FB77CBC8-CC62-411B-A684-334F68F01575}" dt="2023-11-04T04:55:07.846" v="14231" actId="1076"/>
          <ac:picMkLst>
            <pc:docMk/>
            <pc:sldMk cId="0" sldId="312"/>
            <ac:picMk id="8" creationId="{4AC7006A-73BA-EF6E-E684-A02F392AE8F8}"/>
          </ac:picMkLst>
        </pc:picChg>
      </pc:sldChg>
      <pc:sldChg chg="addSp delSp modSp mod">
        <pc:chgData name="Quiroz, Ingrid (VDOT)" userId="79092031-7bdd-4b9e-952b-6b804337caaa" providerId="ADAL" clId="{FB77CBC8-CC62-411B-A684-334F68F01575}" dt="2023-11-04T05:04:15.334" v="15049" actId="1076"/>
        <pc:sldMkLst>
          <pc:docMk/>
          <pc:sldMk cId="0" sldId="313"/>
        </pc:sldMkLst>
        <pc:spChg chg="add del">
          <ac:chgData name="Quiroz, Ingrid (VDOT)" userId="79092031-7bdd-4b9e-952b-6b804337caaa" providerId="ADAL" clId="{FB77CBC8-CC62-411B-A684-334F68F01575}" dt="2023-11-04T05:01:41.430" v="14779"/>
          <ac:spMkLst>
            <pc:docMk/>
            <pc:sldMk cId="0" sldId="313"/>
            <ac:spMk id="2" creationId="{680FA7C6-C3DF-03D4-818F-711DACE1BAF0}"/>
          </ac:spMkLst>
        </pc:spChg>
        <pc:spChg chg="mod">
          <ac:chgData name="Quiroz, Ingrid (VDOT)" userId="79092031-7bdd-4b9e-952b-6b804337caaa" providerId="ADAL" clId="{FB77CBC8-CC62-411B-A684-334F68F01575}" dt="2023-11-04T05:04:15.334" v="15049" actId="1076"/>
          <ac:spMkLst>
            <pc:docMk/>
            <pc:sldMk cId="0" sldId="313"/>
            <ac:spMk id="5" creationId="{00000000-0000-0000-0000-000000000000}"/>
          </ac:spMkLst>
        </pc:spChg>
        <pc:picChg chg="add mod">
          <ac:chgData name="Quiroz, Ingrid (VDOT)" userId="79092031-7bdd-4b9e-952b-6b804337caaa" providerId="ADAL" clId="{FB77CBC8-CC62-411B-A684-334F68F01575}" dt="2023-11-04T05:04:12.012" v="15048" actId="1076"/>
          <ac:picMkLst>
            <pc:docMk/>
            <pc:sldMk cId="0" sldId="313"/>
            <ac:picMk id="7" creationId="{22B4250B-1084-CA80-8681-E02A2EBA593E}"/>
          </ac:picMkLst>
        </pc:picChg>
      </pc:sldChg>
      <pc:sldChg chg="addSp modSp mod">
        <pc:chgData name="Quiroz, Ingrid (VDOT)" userId="79092031-7bdd-4b9e-952b-6b804337caaa" providerId="ADAL" clId="{FB77CBC8-CC62-411B-A684-334F68F01575}" dt="2023-11-04T05:00:33.876" v="14775" actId="1076"/>
        <pc:sldMkLst>
          <pc:docMk/>
          <pc:sldMk cId="0" sldId="314"/>
        </pc:sldMkLst>
        <pc:spChg chg="mod">
          <ac:chgData name="Quiroz, Ingrid (VDOT)" userId="79092031-7bdd-4b9e-952b-6b804337caaa" providerId="ADAL" clId="{FB77CBC8-CC62-411B-A684-334F68F01575}" dt="2023-11-04T05:00:33.876" v="14775" actId="1076"/>
          <ac:spMkLst>
            <pc:docMk/>
            <pc:sldMk cId="0" sldId="314"/>
            <ac:spMk id="5" creationId="{00000000-0000-0000-0000-000000000000}"/>
          </ac:spMkLst>
        </pc:spChg>
        <pc:picChg chg="add mod">
          <ac:chgData name="Quiroz, Ingrid (VDOT)" userId="79092031-7bdd-4b9e-952b-6b804337caaa" providerId="ADAL" clId="{FB77CBC8-CC62-411B-A684-334F68F01575}" dt="2023-11-04T04:58:21.740" v="14647" actId="1076"/>
          <ac:picMkLst>
            <pc:docMk/>
            <pc:sldMk cId="0" sldId="314"/>
            <ac:picMk id="3" creationId="{EBB875DB-C0DD-F353-7D54-6B82A8053741}"/>
          </ac:picMkLst>
        </pc:picChg>
      </pc:sldChg>
      <pc:sldChg chg="addSp modSp mod">
        <pc:chgData name="Quiroz, Ingrid (VDOT)" userId="79092031-7bdd-4b9e-952b-6b804337caaa" providerId="ADAL" clId="{FB77CBC8-CC62-411B-A684-334F68F01575}" dt="2023-11-04T05:07:06.675" v="15366" actId="207"/>
        <pc:sldMkLst>
          <pc:docMk/>
          <pc:sldMk cId="0" sldId="315"/>
        </pc:sldMkLst>
        <pc:spChg chg="mod">
          <ac:chgData name="Quiroz, Ingrid (VDOT)" userId="79092031-7bdd-4b9e-952b-6b804337caaa" providerId="ADAL" clId="{FB77CBC8-CC62-411B-A684-334F68F01575}" dt="2023-11-04T05:07:06.675" v="15366" actId="207"/>
          <ac:spMkLst>
            <pc:docMk/>
            <pc:sldMk cId="0" sldId="315"/>
            <ac:spMk id="5" creationId="{00000000-0000-0000-0000-000000000000}"/>
          </ac:spMkLst>
        </pc:spChg>
        <pc:picChg chg="add mod">
          <ac:chgData name="Quiroz, Ingrid (VDOT)" userId="79092031-7bdd-4b9e-952b-6b804337caaa" providerId="ADAL" clId="{FB77CBC8-CC62-411B-A684-334F68F01575}" dt="2023-11-04T05:04:54.332" v="15054" actId="1076"/>
          <ac:picMkLst>
            <pc:docMk/>
            <pc:sldMk cId="0" sldId="315"/>
            <ac:picMk id="6" creationId="{8B0486B8-FE64-A12C-DCCE-0F55F5157852}"/>
          </ac:picMkLst>
        </pc:picChg>
      </pc:sldChg>
      <pc:sldChg chg="addSp modSp mod">
        <pc:chgData name="Quiroz, Ingrid (VDOT)" userId="79092031-7bdd-4b9e-952b-6b804337caaa" providerId="ADAL" clId="{FB77CBC8-CC62-411B-A684-334F68F01575}" dt="2023-11-04T05:10:19.774" v="15760" actId="20577"/>
        <pc:sldMkLst>
          <pc:docMk/>
          <pc:sldMk cId="0" sldId="316"/>
        </pc:sldMkLst>
        <pc:spChg chg="mod">
          <ac:chgData name="Quiroz, Ingrid (VDOT)" userId="79092031-7bdd-4b9e-952b-6b804337caaa" providerId="ADAL" clId="{FB77CBC8-CC62-411B-A684-334F68F01575}" dt="2023-11-04T05:10:19.774" v="15760" actId="20577"/>
          <ac:spMkLst>
            <pc:docMk/>
            <pc:sldMk cId="0" sldId="316"/>
            <ac:spMk id="5" creationId="{00000000-0000-0000-0000-000000000000}"/>
          </ac:spMkLst>
        </pc:spChg>
        <pc:picChg chg="add mod">
          <ac:chgData name="Quiroz, Ingrid (VDOT)" userId="79092031-7bdd-4b9e-952b-6b804337caaa" providerId="ADAL" clId="{FB77CBC8-CC62-411B-A684-334F68F01575}" dt="2023-11-04T05:07:37.917" v="15369" actId="1076"/>
          <ac:picMkLst>
            <pc:docMk/>
            <pc:sldMk cId="0" sldId="316"/>
            <ac:picMk id="6" creationId="{4436B5E7-5A07-D0C7-1C61-1401B54BE2CA}"/>
          </ac:picMkLst>
        </pc:picChg>
      </pc:sldChg>
      <pc:sldChg chg="addSp delSp modSp mod">
        <pc:chgData name="Quiroz, Ingrid (VDOT)" userId="79092031-7bdd-4b9e-952b-6b804337caaa" providerId="ADAL" clId="{FB77CBC8-CC62-411B-A684-334F68F01575}" dt="2023-11-04T05:15:39.119" v="16307" actId="20577"/>
        <pc:sldMkLst>
          <pc:docMk/>
          <pc:sldMk cId="0" sldId="317"/>
        </pc:sldMkLst>
        <pc:spChg chg="mod">
          <ac:chgData name="Quiroz, Ingrid (VDOT)" userId="79092031-7bdd-4b9e-952b-6b804337caaa" providerId="ADAL" clId="{FB77CBC8-CC62-411B-A684-334F68F01575}" dt="2023-11-04T05:15:39.119" v="16307" actId="20577"/>
          <ac:spMkLst>
            <pc:docMk/>
            <pc:sldMk cId="0" sldId="317"/>
            <ac:spMk id="5" creationId="{00000000-0000-0000-0000-000000000000}"/>
          </ac:spMkLst>
        </pc:spChg>
        <pc:picChg chg="add del mod">
          <ac:chgData name="Quiroz, Ingrid (VDOT)" userId="79092031-7bdd-4b9e-952b-6b804337caaa" providerId="ADAL" clId="{FB77CBC8-CC62-411B-A684-334F68F01575}" dt="2023-11-04T05:11:15.835" v="15767" actId="478"/>
          <ac:picMkLst>
            <pc:docMk/>
            <pc:sldMk cId="0" sldId="317"/>
            <ac:picMk id="6" creationId="{19EB2F70-6EEE-CD79-F825-7B398A7037B0}"/>
          </ac:picMkLst>
        </pc:picChg>
        <pc:picChg chg="add mod">
          <ac:chgData name="Quiroz, Ingrid (VDOT)" userId="79092031-7bdd-4b9e-952b-6b804337caaa" providerId="ADAL" clId="{FB77CBC8-CC62-411B-A684-334F68F01575}" dt="2023-11-04T05:11:24.142" v="15770" actId="1076"/>
          <ac:picMkLst>
            <pc:docMk/>
            <pc:sldMk cId="0" sldId="317"/>
            <ac:picMk id="8" creationId="{3FBB450A-BDF2-54C7-473E-C13454349ECD}"/>
          </ac:picMkLst>
        </pc:picChg>
      </pc:sldChg>
      <pc:sldChg chg="addSp modSp mod">
        <pc:chgData name="Quiroz, Ingrid (VDOT)" userId="79092031-7bdd-4b9e-952b-6b804337caaa" providerId="ADAL" clId="{FB77CBC8-CC62-411B-A684-334F68F01575}" dt="2023-11-04T05:23:03.634" v="16775" actId="207"/>
        <pc:sldMkLst>
          <pc:docMk/>
          <pc:sldMk cId="0" sldId="318"/>
        </pc:sldMkLst>
        <pc:spChg chg="mod">
          <ac:chgData name="Quiroz, Ingrid (VDOT)" userId="79092031-7bdd-4b9e-952b-6b804337caaa" providerId="ADAL" clId="{FB77CBC8-CC62-411B-A684-334F68F01575}" dt="2023-11-04T05:23:03.634" v="16775" actId="207"/>
          <ac:spMkLst>
            <pc:docMk/>
            <pc:sldMk cId="0" sldId="318"/>
            <ac:spMk id="5" creationId="{00000000-0000-0000-0000-000000000000}"/>
          </ac:spMkLst>
        </pc:spChg>
        <pc:spChg chg="mod">
          <ac:chgData name="Quiroz, Ingrid (VDOT)" userId="79092031-7bdd-4b9e-952b-6b804337caaa" providerId="ADAL" clId="{FB77CBC8-CC62-411B-A684-334F68F01575}" dt="2023-11-04T05:20:26.714" v="16539" actId="20577"/>
          <ac:spMkLst>
            <pc:docMk/>
            <pc:sldMk cId="0" sldId="318"/>
            <ac:spMk id="8" creationId="{00000000-0000-0000-0000-000000000000}"/>
          </ac:spMkLst>
        </pc:spChg>
        <pc:picChg chg="add mod">
          <ac:chgData name="Quiroz, Ingrid (VDOT)" userId="79092031-7bdd-4b9e-952b-6b804337caaa" providerId="ADAL" clId="{FB77CBC8-CC62-411B-A684-334F68F01575}" dt="2023-11-04T05:21:33.389" v="16556" actId="14100"/>
          <ac:picMkLst>
            <pc:docMk/>
            <pc:sldMk cId="0" sldId="318"/>
            <ac:picMk id="4" creationId="{29A38428-789B-598A-F460-7FA677B96D59}"/>
          </ac:picMkLst>
        </pc:picChg>
        <pc:picChg chg="add mod">
          <ac:chgData name="Quiroz, Ingrid (VDOT)" userId="79092031-7bdd-4b9e-952b-6b804337caaa" providerId="ADAL" clId="{FB77CBC8-CC62-411B-A684-334F68F01575}" dt="2023-11-04T05:21:16.573" v="16548" actId="1076"/>
          <ac:picMkLst>
            <pc:docMk/>
            <pc:sldMk cId="0" sldId="318"/>
            <ac:picMk id="7" creationId="{096FC2E1-0E9B-21FD-BEDD-6758A1CE52F2}"/>
          </ac:picMkLst>
        </pc:picChg>
      </pc:sldChg>
      <pc:sldChg chg="addSp delSp modSp mod">
        <pc:chgData name="Quiroz, Ingrid (VDOT)" userId="79092031-7bdd-4b9e-952b-6b804337caaa" providerId="ADAL" clId="{FB77CBC8-CC62-411B-A684-334F68F01575}" dt="2023-11-04T05:33:31.262" v="17361" actId="33524"/>
        <pc:sldMkLst>
          <pc:docMk/>
          <pc:sldMk cId="0" sldId="319"/>
        </pc:sldMkLst>
        <pc:spChg chg="mod">
          <ac:chgData name="Quiroz, Ingrid (VDOT)" userId="79092031-7bdd-4b9e-952b-6b804337caaa" providerId="ADAL" clId="{FB77CBC8-CC62-411B-A684-334F68F01575}" dt="2023-11-04T05:32:57.733" v="17353" actId="14100"/>
          <ac:spMkLst>
            <pc:docMk/>
            <pc:sldMk cId="0" sldId="319"/>
            <ac:spMk id="5" creationId="{00000000-0000-0000-0000-000000000000}"/>
          </ac:spMkLst>
        </pc:spChg>
        <pc:spChg chg="add mod">
          <ac:chgData name="Quiroz, Ingrid (VDOT)" userId="79092031-7bdd-4b9e-952b-6b804337caaa" providerId="ADAL" clId="{FB77CBC8-CC62-411B-A684-334F68F01575}" dt="2023-11-04T05:33:31.262" v="17361" actId="33524"/>
          <ac:spMkLst>
            <pc:docMk/>
            <pc:sldMk cId="0" sldId="319"/>
            <ac:spMk id="6" creationId="{BB83CC5E-46B6-49FB-D76C-43BF139E440D}"/>
          </ac:spMkLst>
        </pc:spChg>
        <pc:spChg chg="add del mod">
          <ac:chgData name="Quiroz, Ingrid (VDOT)" userId="79092031-7bdd-4b9e-952b-6b804337caaa" providerId="ADAL" clId="{FB77CBC8-CC62-411B-A684-334F68F01575}" dt="2023-11-04T05:29:00.585" v="17274" actId="478"/>
          <ac:spMkLst>
            <pc:docMk/>
            <pc:sldMk cId="0" sldId="319"/>
            <ac:spMk id="7" creationId="{7B23F065-CDED-D0A3-F024-196A504A375D}"/>
          </ac:spMkLst>
        </pc:spChg>
        <pc:spChg chg="mod">
          <ac:chgData name="Quiroz, Ingrid (VDOT)" userId="79092031-7bdd-4b9e-952b-6b804337caaa" providerId="ADAL" clId="{FB77CBC8-CC62-411B-A684-334F68F01575}" dt="2023-11-04T05:23:54.207" v="16840" actId="20577"/>
          <ac:spMkLst>
            <pc:docMk/>
            <pc:sldMk cId="0" sldId="319"/>
            <ac:spMk id="8" creationId="{00000000-0000-0000-0000-000000000000}"/>
          </ac:spMkLst>
        </pc:spChg>
        <pc:spChg chg="add del mod">
          <ac:chgData name="Quiroz, Ingrid (VDOT)" userId="79092031-7bdd-4b9e-952b-6b804337caaa" providerId="ADAL" clId="{FB77CBC8-CC62-411B-A684-334F68F01575}" dt="2023-11-04T05:29:06.952" v="17276" actId="478"/>
          <ac:spMkLst>
            <pc:docMk/>
            <pc:sldMk cId="0" sldId="319"/>
            <ac:spMk id="9" creationId="{110DCBF3-E383-E50D-692B-ED209583D665}"/>
          </ac:spMkLst>
        </pc:spChg>
        <pc:spChg chg="add del">
          <ac:chgData name="Quiroz, Ingrid (VDOT)" userId="79092031-7bdd-4b9e-952b-6b804337caaa" providerId="ADAL" clId="{FB77CBC8-CC62-411B-A684-334F68F01575}" dt="2023-11-04T05:30:07.785" v="17279"/>
          <ac:spMkLst>
            <pc:docMk/>
            <pc:sldMk cId="0" sldId="319"/>
            <ac:spMk id="10" creationId="{1718CF7E-86AE-4248-B962-8762E31CAE46}"/>
          </ac:spMkLst>
        </pc:spChg>
        <pc:picChg chg="add mod">
          <ac:chgData name="Quiroz, Ingrid (VDOT)" userId="79092031-7bdd-4b9e-952b-6b804337caaa" providerId="ADAL" clId="{FB77CBC8-CC62-411B-A684-334F68F01575}" dt="2023-11-04T05:33:09.957" v="17357" actId="14100"/>
          <ac:picMkLst>
            <pc:docMk/>
            <pc:sldMk cId="0" sldId="319"/>
            <ac:picMk id="4" creationId="{A6C37468-D255-A6A6-3476-DC1D8003EAAD}"/>
          </ac:picMkLst>
        </pc:picChg>
      </pc:sldChg>
      <pc:sldChg chg="del">
        <pc:chgData name="Quiroz, Ingrid (VDOT)" userId="79092031-7bdd-4b9e-952b-6b804337caaa" providerId="ADAL" clId="{FB77CBC8-CC62-411B-A684-334F68F01575}" dt="2023-11-04T06:04:30.807" v="17624" actId="47"/>
        <pc:sldMkLst>
          <pc:docMk/>
          <pc:sldMk cId="0" sldId="320"/>
        </pc:sldMkLst>
      </pc:sldChg>
      <pc:sldChg chg="del">
        <pc:chgData name="Quiroz, Ingrid (VDOT)" userId="79092031-7bdd-4b9e-952b-6b804337caaa" providerId="ADAL" clId="{FB77CBC8-CC62-411B-A684-334F68F01575}" dt="2023-11-04T05:16:09.335" v="16308" actId="47"/>
        <pc:sldMkLst>
          <pc:docMk/>
          <pc:sldMk cId="0" sldId="321"/>
        </pc:sldMkLst>
      </pc:sldChg>
      <pc:sldChg chg="del">
        <pc:chgData name="Quiroz, Ingrid (VDOT)" userId="79092031-7bdd-4b9e-952b-6b804337caaa" providerId="ADAL" clId="{FB77CBC8-CC62-411B-A684-334F68F01575}" dt="2023-11-04T05:16:15.943" v="16309" actId="47"/>
        <pc:sldMkLst>
          <pc:docMk/>
          <pc:sldMk cId="0" sldId="322"/>
        </pc:sldMkLst>
      </pc:sldChg>
      <pc:sldChg chg="del">
        <pc:chgData name="Quiroz, Ingrid (VDOT)" userId="79092031-7bdd-4b9e-952b-6b804337caaa" providerId="ADAL" clId="{FB77CBC8-CC62-411B-A684-334F68F01575}" dt="2023-11-04T05:16:18.465" v="16310" actId="47"/>
        <pc:sldMkLst>
          <pc:docMk/>
          <pc:sldMk cId="0" sldId="323"/>
        </pc:sldMkLst>
      </pc:sldChg>
      <pc:sldChg chg="del">
        <pc:chgData name="Quiroz, Ingrid (VDOT)" userId="79092031-7bdd-4b9e-952b-6b804337caaa" providerId="ADAL" clId="{FB77CBC8-CC62-411B-A684-334F68F01575}" dt="2023-11-04T05:16:59.399" v="16311" actId="47"/>
        <pc:sldMkLst>
          <pc:docMk/>
          <pc:sldMk cId="0" sldId="324"/>
        </pc:sldMkLst>
      </pc:sldChg>
      <pc:sldChg chg="modSp mod">
        <pc:chgData name="Quiroz, Ingrid (VDOT)" userId="79092031-7bdd-4b9e-952b-6b804337caaa" providerId="ADAL" clId="{FB77CBC8-CC62-411B-A684-334F68F01575}" dt="2023-10-26T19:47:44.321" v="2" actId="33524"/>
        <pc:sldMkLst>
          <pc:docMk/>
          <pc:sldMk cId="0" sldId="332"/>
        </pc:sldMkLst>
        <pc:spChg chg="mod">
          <ac:chgData name="Quiroz, Ingrid (VDOT)" userId="79092031-7bdd-4b9e-952b-6b804337caaa" providerId="ADAL" clId="{FB77CBC8-CC62-411B-A684-334F68F01575}" dt="2023-10-26T19:47:44.321" v="2" actId="33524"/>
          <ac:spMkLst>
            <pc:docMk/>
            <pc:sldMk cId="0" sldId="332"/>
            <ac:spMk id="7" creationId="{03B8B64F-DE8C-DD5A-A13D-1EE46C0F2094}"/>
          </ac:spMkLst>
        </pc:spChg>
      </pc:sldChg>
      <pc:sldChg chg="new del">
        <pc:chgData name="Quiroz, Ingrid (VDOT)" userId="79092031-7bdd-4b9e-952b-6b804337caaa" providerId="ADAL" clId="{FB77CBC8-CC62-411B-A684-334F68F01575}" dt="2023-11-02T21:32:50.927" v="3605" actId="2696"/>
        <pc:sldMkLst>
          <pc:docMk/>
          <pc:sldMk cId="2020568429" sldId="33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899708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672487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510442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43480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829152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20641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570774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11/3/2023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16838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20394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32631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8194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68247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04816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5811838"/>
            <a:ext cx="2743200" cy="365125"/>
          </a:xfrm>
          <a:prstGeom prst="rect">
            <a:avLst/>
          </a:prstGeom>
        </p:spPr>
        <p:txBody>
          <a:bodyPr/>
          <a:lstStyle/>
          <a:p>
            <a:fld id="{5E4E5C39-FE1E-4048-9E78-68F07A4195FB}" type="datetimeFigureOut">
              <a:rPr lang="en-US" smtClean="0"/>
              <a:t>11/3/2023</a:t>
            </a:fld>
            <a:endParaRPr lang="en-US"/>
          </a:p>
        </p:txBody>
      </p:sp>
      <p:sp>
        <p:nvSpPr>
          <p:cNvPr id="5" name="Footer Placeholder 4"/>
          <p:cNvSpPr>
            <a:spLocks noGrp="1"/>
          </p:cNvSpPr>
          <p:nvPr>
            <p:ph type="ftr" sz="quarter" idx="11"/>
          </p:nvPr>
        </p:nvSpPr>
        <p:spPr>
          <a:xfrm>
            <a:off x="4038600" y="5795097"/>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8146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02916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55299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180067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44473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512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94992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33805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9078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91184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4731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2160846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E4503F-9AA1-6885-EE2B-717C76FCEDEC}"/>
              </a:ext>
            </a:extLst>
          </p:cNvPr>
          <p:cNvSpPr>
            <a:spLocks noGrp="1"/>
          </p:cNvSpPr>
          <p:nvPr>
            <p:ph type="dt" sz="half" idx="10"/>
          </p:nvPr>
        </p:nvSpPr>
        <p:spPr/>
        <p:txBody>
          <a:bodyPr/>
          <a:lstStyle/>
          <a:p>
            <a:fld id="{48A87A34-81AB-432B-8DAE-1953F412C126}" type="datetimeFigureOut">
              <a:rPr lang="en-US" smtClean="0"/>
              <a:pPr/>
              <a:t>11/3/2023</a:t>
            </a:fld>
            <a:endParaRPr lang="en-US" dirty="0"/>
          </a:p>
        </p:txBody>
      </p:sp>
      <p:sp>
        <p:nvSpPr>
          <p:cNvPr id="5" name="Footer Placeholder 4">
            <a:extLst>
              <a:ext uri="{FF2B5EF4-FFF2-40B4-BE49-F238E27FC236}">
                <a16:creationId xmlns:a16="http://schemas.microsoft.com/office/drawing/2014/main" id="{2F1AA75C-B259-D1E9-39D6-E16ED7B16B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53CB07-1639-3E7A-5E07-C739CF2BBB9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03221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56965575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5835290"/>
            <a:ext cx="2743200" cy="365125"/>
          </a:xfrm>
          <a:prstGeom prst="rect">
            <a:avLst/>
          </a:prstGeom>
        </p:spPr>
        <p:txBody>
          <a:bodyPr/>
          <a:lstStyle/>
          <a:p>
            <a:fld id="{5E4E5C39-FE1E-4048-9E78-68F07A4195FB}" type="datetimeFigureOut">
              <a:rPr lang="en-US" smtClean="0"/>
              <a:t>11/3/2023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11/3/2023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3708296502"/>
      </p:ext>
    </p:extLst>
  </p:cSld>
  <p:clrMap bg1="dk1" tx1="lt1" bg2="dk2" tx2="lt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3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hyperlink" Target="https://en.wikipedia.org/wiki/File:Space_Shuttle_Atlantis_launches_from_KSC_on_STS-132.jp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74" name="Group 7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0" name="Group 129">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1" name="Rectangle 130">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6" name="TextBox 5"/>
          <p:cNvSpPr txBox="1"/>
          <p:nvPr/>
        </p:nvSpPr>
        <p:spPr>
          <a:xfrm>
            <a:off x="2143126" y="3219777"/>
            <a:ext cx="2936504" cy="218122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cap="all" dirty="0">
                <a:latin typeface="+mj-lt"/>
                <a:ea typeface="+mj-ea"/>
                <a:cs typeface="+mj-cs"/>
              </a:rPr>
              <a:t>Ingrid T Quiroz</a:t>
            </a:r>
          </a:p>
          <a:p>
            <a:pPr>
              <a:lnSpc>
                <a:spcPct val="90000"/>
              </a:lnSpc>
              <a:spcBef>
                <a:spcPct val="0"/>
              </a:spcBef>
              <a:spcAft>
                <a:spcPts val="600"/>
              </a:spcAft>
            </a:pPr>
            <a:r>
              <a:rPr lang="en-US" sz="2400" cap="all" dirty="0">
                <a:latin typeface="+mj-lt"/>
                <a:ea typeface="+mj-ea"/>
                <a:cs typeface="+mj-cs"/>
              </a:rPr>
              <a:t>9/1/2023</a:t>
            </a:r>
          </a:p>
        </p:txBody>
      </p:sp>
      <p:pic>
        <p:nvPicPr>
          <p:cNvPr id="4" name="Picture 3" descr="Rocket launch">
            <a:extLst>
              <a:ext uri="{FF2B5EF4-FFF2-40B4-BE49-F238E27FC236}">
                <a16:creationId xmlns:a16="http://schemas.microsoft.com/office/drawing/2014/main" id="{8265482C-F9A8-524D-7ED4-671327689FCC}"/>
              </a:ext>
            </a:extLst>
          </p:cNvPr>
          <p:cNvPicPr>
            <a:picLocks noChangeAspect="1"/>
          </p:cNvPicPr>
          <p:nvPr/>
        </p:nvPicPr>
        <p:blipFill rotWithShape="1">
          <a:blip r:embed="rId4"/>
          <a:srcRect l="26432" r="-1" b="-1"/>
          <a:stretch/>
        </p:blipFill>
        <p:spPr>
          <a:xfrm>
            <a:off x="4566784" y="14288"/>
            <a:ext cx="7558541" cy="6857990"/>
          </a:xfrm>
          <a:prstGeom prst="rect">
            <a:avLst/>
          </a:prstGeom>
        </p:spPr>
      </p:pic>
      <p:grpSp>
        <p:nvGrpSpPr>
          <p:cNvPr id="134" name="Group 133">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35"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6"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8"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9"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3"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4"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5"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6"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9"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4"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4"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6"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90" name="Group 189">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1"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
        <p:nvSpPr>
          <p:cNvPr id="5" name="TextBox 4">
            <a:extLst>
              <a:ext uri="{FF2B5EF4-FFF2-40B4-BE49-F238E27FC236}">
                <a16:creationId xmlns:a16="http://schemas.microsoft.com/office/drawing/2014/main" id="{885E9B16-F5F6-DBF1-B1CF-AD525727CF72}"/>
              </a:ext>
            </a:extLst>
          </p:cNvPr>
          <p:cNvSpPr txBox="1"/>
          <p:nvPr/>
        </p:nvSpPr>
        <p:spPr>
          <a:xfrm flipH="1">
            <a:off x="2149340" y="1280785"/>
            <a:ext cx="7909562" cy="1938992"/>
          </a:xfrm>
          <a:prstGeom prst="rect">
            <a:avLst/>
          </a:prstGeom>
          <a:noFill/>
        </p:spPr>
        <p:txBody>
          <a:bodyPr wrap="square" rtlCol="0">
            <a:spAutoFit/>
          </a:bodyPr>
          <a:lstStyle/>
          <a:p>
            <a:r>
              <a:rPr lang="en-US" sz="6000" dirty="0">
                <a:effectLst>
                  <a:outerShdw blurRad="38100" dist="38100" dir="2700000" algn="tl">
                    <a:srgbClr val="000000">
                      <a:alpha val="43137"/>
                    </a:srgbClr>
                  </a:outerShdw>
                </a:effectLst>
              </a:rPr>
              <a:t>Prediction of Space X Falcon 9 Landing</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ACD94DE-DE21-4A9D-8875-A1539BE216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5" name="Group 14">
            <a:extLst>
              <a:ext uri="{FF2B5EF4-FFF2-40B4-BE49-F238E27FC236}">
                <a16:creationId xmlns:a16="http://schemas.microsoft.com/office/drawing/2014/main" id="{A8F3053C-AA2D-43E7-9127-59111DE0E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159025B1-E34F-4772-B2CC-DA9B705D40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85E8FDD9-55D5-48E9-BD0F-41FA02C5AD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2C147D99-21B5-462F-B3D9-2D04FC67D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3A84E48A-5D81-47C8-9B35-7891B51623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A7C08433-35BE-4A5A-9C1F-B37DEB48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D0B8201B-0CB0-4F9E-ACB0-DD75292348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888D2777-7FAE-47C4-9E1A-3C4D015CF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CE168F44-CB11-4900-AC9E-3EBEC8016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A0F39381-D3B3-4EBE-80AB-F3AA4D1889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F8B41A7C-3B6F-4BEF-B1FA-4869947AE7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9A08FB39-6EFB-4948-88F2-6EB113F10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32489CF5-34F9-4676-8FC8-EA47623A9F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6E6A81FE-6687-4E45-86EE-506158CFC0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085F56DC-138C-4970-A499-1F8C4FBAD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2241CFC6-2DD5-4908-95FF-C76F3F432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EAE9ABAC-3BE1-44E6-A764-8B7884E83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39874D11-3018-499B-BD78-11BB954BDF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9D4461D3-04C7-495D-BA09-8D5311E9DA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BF405972-B14C-45E8-9F0C-E2F11F1CF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D7939026-A689-46F4-97AC-5F68665D7D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8AD9F31C-5CF7-45EE-907A-307448812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93412351-62FA-4EF3-8FE2-4CDD8397B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84A81491-A1EB-46E3-9E73-11B93428C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E7727744-4F0E-4AA2-97BC-0C44AB354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4575AD90-731F-4996-AA04-86E5EC8CBE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231A78D3-96D9-4A22-BC29-8274B016C0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DFF31CA2-144E-493E-A135-83B83452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C1ED7F8F-8F7D-4634-8EF1-3DC871518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C51DBAB3-1986-470D-B778-24F7953C79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921E27E2-FB87-421E-898F-0AD31CBC4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C9479707-E515-4B3C-9493-72190DDB2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9FF90DFA-7702-4558-8B3D-756D81D85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558A4777-3BE1-4000-9CB4-73048552F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2A041A71-3C90-472C-AC37-21EFE0786D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8FC1DCF1-A0C3-4803-9B5B-29A6C245A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71612D3E-4DBC-49B9-86B5-FCD82B1B1E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CB1CF104-08B0-46F6-ABBF-649AC5A70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FCE7D9F8-F405-4677-A45F-EDBB7F16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7347872F-3F7B-4ADF-BC95-429727E82D1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grpSp>
        <p:nvGrpSpPr>
          <p:cNvPr id="56" name="Group 55">
            <a:extLst>
              <a:ext uri="{FF2B5EF4-FFF2-40B4-BE49-F238E27FC236}">
                <a16:creationId xmlns:a16="http://schemas.microsoft.com/office/drawing/2014/main" id="{FB1C6FC3-0FE6-4434-9E4B-EAFBA0A70C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7" name="Rectangle 56">
              <a:extLst>
                <a:ext uri="{FF2B5EF4-FFF2-40B4-BE49-F238E27FC236}">
                  <a16:creationId xmlns:a16="http://schemas.microsoft.com/office/drawing/2014/main" id="{9156B579-F859-47C9-8CE6-6AA5A6D2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5D373606-D644-43C0-8B02-C662AABC39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60" name="Group 59">
            <a:extLst>
              <a:ext uri="{FF2B5EF4-FFF2-40B4-BE49-F238E27FC236}">
                <a16:creationId xmlns:a16="http://schemas.microsoft.com/office/drawing/2014/main" id="{ACF91339-3F26-4B01-8848-0F6E5575A6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1" name="Rectangle 5">
              <a:extLst>
                <a:ext uri="{FF2B5EF4-FFF2-40B4-BE49-F238E27FC236}">
                  <a16:creationId xmlns:a16="http://schemas.microsoft.com/office/drawing/2014/main" id="{427B1D67-3EFB-4795-BC0A-61BC061C23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2" name="Freeform 6">
              <a:extLst>
                <a:ext uri="{FF2B5EF4-FFF2-40B4-BE49-F238E27FC236}">
                  <a16:creationId xmlns:a16="http://schemas.microsoft.com/office/drawing/2014/main" id="{7571FBAA-7DDE-485C-BF13-85E6632D78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7">
              <a:extLst>
                <a:ext uri="{FF2B5EF4-FFF2-40B4-BE49-F238E27FC236}">
                  <a16:creationId xmlns:a16="http://schemas.microsoft.com/office/drawing/2014/main" id="{2C3516AC-3270-4ABA-A2BC-E8F32B8A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Rectangle 8">
              <a:extLst>
                <a:ext uri="{FF2B5EF4-FFF2-40B4-BE49-F238E27FC236}">
                  <a16:creationId xmlns:a16="http://schemas.microsoft.com/office/drawing/2014/main" id="{F5FA18A4-61A5-473D-AEC7-9E909F8CFC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5" name="Freeform 9">
              <a:extLst>
                <a:ext uri="{FF2B5EF4-FFF2-40B4-BE49-F238E27FC236}">
                  <a16:creationId xmlns:a16="http://schemas.microsoft.com/office/drawing/2014/main" id="{C22DBFE3-3815-4E85-8A6B-9A07712234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0">
              <a:extLst>
                <a:ext uri="{FF2B5EF4-FFF2-40B4-BE49-F238E27FC236}">
                  <a16:creationId xmlns:a16="http://schemas.microsoft.com/office/drawing/2014/main" id="{B2F02F6C-35B9-40A1-ADD1-036A80BCF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1">
              <a:extLst>
                <a:ext uri="{FF2B5EF4-FFF2-40B4-BE49-F238E27FC236}">
                  <a16:creationId xmlns:a16="http://schemas.microsoft.com/office/drawing/2014/main" id="{B5C332AB-BA01-4BBD-A363-4F5835545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2">
              <a:extLst>
                <a:ext uri="{FF2B5EF4-FFF2-40B4-BE49-F238E27FC236}">
                  <a16:creationId xmlns:a16="http://schemas.microsoft.com/office/drawing/2014/main" id="{6E313214-2528-4C88-8226-BB2A2E1335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3">
              <a:extLst>
                <a:ext uri="{FF2B5EF4-FFF2-40B4-BE49-F238E27FC236}">
                  <a16:creationId xmlns:a16="http://schemas.microsoft.com/office/drawing/2014/main" id="{DF892018-DF6D-48D5-8AB7-5957595B5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4">
              <a:extLst>
                <a:ext uri="{FF2B5EF4-FFF2-40B4-BE49-F238E27FC236}">
                  <a16:creationId xmlns:a16="http://schemas.microsoft.com/office/drawing/2014/main" id="{93A850A7-4500-4CC7-A5FD-A1FA7993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5">
              <a:extLst>
                <a:ext uri="{FF2B5EF4-FFF2-40B4-BE49-F238E27FC236}">
                  <a16:creationId xmlns:a16="http://schemas.microsoft.com/office/drawing/2014/main" id="{FACAA825-3475-43C7-ADCE-DB6FAADA57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6">
              <a:extLst>
                <a:ext uri="{FF2B5EF4-FFF2-40B4-BE49-F238E27FC236}">
                  <a16:creationId xmlns:a16="http://schemas.microsoft.com/office/drawing/2014/main" id="{00451685-350B-4B89-A512-13A23216BA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7">
              <a:extLst>
                <a:ext uri="{FF2B5EF4-FFF2-40B4-BE49-F238E27FC236}">
                  <a16:creationId xmlns:a16="http://schemas.microsoft.com/office/drawing/2014/main" id="{04A404C7-A995-4BE4-8673-CA014AE11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8">
              <a:extLst>
                <a:ext uri="{FF2B5EF4-FFF2-40B4-BE49-F238E27FC236}">
                  <a16:creationId xmlns:a16="http://schemas.microsoft.com/office/drawing/2014/main" id="{0E534A8D-4535-4FED-B9CD-C0F0D6AF32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9">
              <a:extLst>
                <a:ext uri="{FF2B5EF4-FFF2-40B4-BE49-F238E27FC236}">
                  <a16:creationId xmlns:a16="http://schemas.microsoft.com/office/drawing/2014/main" id="{F0A1DEDA-0C4E-4927-BFAF-02516CF53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0">
              <a:extLst>
                <a:ext uri="{FF2B5EF4-FFF2-40B4-BE49-F238E27FC236}">
                  <a16:creationId xmlns:a16="http://schemas.microsoft.com/office/drawing/2014/main" id="{B21E2F8B-1724-4328-B646-445DE4F1F0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1">
              <a:extLst>
                <a:ext uri="{FF2B5EF4-FFF2-40B4-BE49-F238E27FC236}">
                  <a16:creationId xmlns:a16="http://schemas.microsoft.com/office/drawing/2014/main" id="{808DAA0B-E999-4DEC-BE7C-3F412C332D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2">
              <a:extLst>
                <a:ext uri="{FF2B5EF4-FFF2-40B4-BE49-F238E27FC236}">
                  <a16:creationId xmlns:a16="http://schemas.microsoft.com/office/drawing/2014/main" id="{EBCE22A2-2EE0-4E15-8505-600937FEE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3">
              <a:extLst>
                <a:ext uri="{FF2B5EF4-FFF2-40B4-BE49-F238E27FC236}">
                  <a16:creationId xmlns:a16="http://schemas.microsoft.com/office/drawing/2014/main" id="{4D772DD9-073C-47A0-ADB9-7D2CFAECF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4">
              <a:extLst>
                <a:ext uri="{FF2B5EF4-FFF2-40B4-BE49-F238E27FC236}">
                  <a16:creationId xmlns:a16="http://schemas.microsoft.com/office/drawing/2014/main" id="{5C0B35F2-7DE3-4A0C-8C50-DA08120AB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5">
              <a:extLst>
                <a:ext uri="{FF2B5EF4-FFF2-40B4-BE49-F238E27FC236}">
                  <a16:creationId xmlns:a16="http://schemas.microsoft.com/office/drawing/2014/main" id="{F14C7442-00C7-49C1-AE8A-A719816AD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6">
              <a:extLst>
                <a:ext uri="{FF2B5EF4-FFF2-40B4-BE49-F238E27FC236}">
                  <a16:creationId xmlns:a16="http://schemas.microsoft.com/office/drawing/2014/main" id="{7CA8A798-2044-4FD0-8CBC-178C1BD8C3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7">
              <a:extLst>
                <a:ext uri="{FF2B5EF4-FFF2-40B4-BE49-F238E27FC236}">
                  <a16:creationId xmlns:a16="http://schemas.microsoft.com/office/drawing/2014/main" id="{6F446AA7-D2E4-4DF2-BB12-AD2DCC8E4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8">
              <a:extLst>
                <a:ext uri="{FF2B5EF4-FFF2-40B4-BE49-F238E27FC236}">
                  <a16:creationId xmlns:a16="http://schemas.microsoft.com/office/drawing/2014/main" id="{C00BD973-DDA6-4969-BFBC-2910297E24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9">
              <a:extLst>
                <a:ext uri="{FF2B5EF4-FFF2-40B4-BE49-F238E27FC236}">
                  <a16:creationId xmlns:a16="http://schemas.microsoft.com/office/drawing/2014/main" id="{05C12429-8F61-4D99-8793-3146BA57C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0">
              <a:extLst>
                <a:ext uri="{FF2B5EF4-FFF2-40B4-BE49-F238E27FC236}">
                  <a16:creationId xmlns:a16="http://schemas.microsoft.com/office/drawing/2014/main" id="{E461EF39-CD5C-4EB8-8D62-9E14932E6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1">
              <a:extLst>
                <a:ext uri="{FF2B5EF4-FFF2-40B4-BE49-F238E27FC236}">
                  <a16:creationId xmlns:a16="http://schemas.microsoft.com/office/drawing/2014/main" id="{93938A9D-031B-498C-AEE7-3D4A64AAD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2">
              <a:extLst>
                <a:ext uri="{FF2B5EF4-FFF2-40B4-BE49-F238E27FC236}">
                  <a16:creationId xmlns:a16="http://schemas.microsoft.com/office/drawing/2014/main" id="{3765635E-E9CA-438E-9AA1-5D5EFD497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33">
              <a:extLst>
                <a:ext uri="{FF2B5EF4-FFF2-40B4-BE49-F238E27FC236}">
                  <a16:creationId xmlns:a16="http://schemas.microsoft.com/office/drawing/2014/main" id="{21546E38-8BDD-49C3-B3AD-D4933FCBC31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34">
              <a:extLst>
                <a:ext uri="{FF2B5EF4-FFF2-40B4-BE49-F238E27FC236}">
                  <a16:creationId xmlns:a16="http://schemas.microsoft.com/office/drawing/2014/main" id="{6D89E49E-3AB6-4DC0-91E7-92EF1C6A87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5">
              <a:extLst>
                <a:ext uri="{FF2B5EF4-FFF2-40B4-BE49-F238E27FC236}">
                  <a16:creationId xmlns:a16="http://schemas.microsoft.com/office/drawing/2014/main" id="{D1303FFC-7F2E-462B-B11D-86F3D81BF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6">
              <a:extLst>
                <a:ext uri="{FF2B5EF4-FFF2-40B4-BE49-F238E27FC236}">
                  <a16:creationId xmlns:a16="http://schemas.microsoft.com/office/drawing/2014/main" id="{DE25E1F8-55DE-4DC5-81A4-37DA75E4E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7">
              <a:extLst>
                <a:ext uri="{FF2B5EF4-FFF2-40B4-BE49-F238E27FC236}">
                  <a16:creationId xmlns:a16="http://schemas.microsoft.com/office/drawing/2014/main" id="{8CDED82A-A993-4523-9441-FCF49CB5D1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8">
              <a:extLst>
                <a:ext uri="{FF2B5EF4-FFF2-40B4-BE49-F238E27FC236}">
                  <a16:creationId xmlns:a16="http://schemas.microsoft.com/office/drawing/2014/main" id="{C1AFE111-B375-493C-A21D-134FCBDB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9">
              <a:extLst>
                <a:ext uri="{FF2B5EF4-FFF2-40B4-BE49-F238E27FC236}">
                  <a16:creationId xmlns:a16="http://schemas.microsoft.com/office/drawing/2014/main" id="{037BF4E5-6D6E-482A-A24A-E320E1D0E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40">
              <a:extLst>
                <a:ext uri="{FF2B5EF4-FFF2-40B4-BE49-F238E27FC236}">
                  <a16:creationId xmlns:a16="http://schemas.microsoft.com/office/drawing/2014/main" id="{38214D87-DD5D-4691-BF55-F27072701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41">
              <a:extLst>
                <a:ext uri="{FF2B5EF4-FFF2-40B4-BE49-F238E27FC236}">
                  <a16:creationId xmlns:a16="http://schemas.microsoft.com/office/drawing/2014/main" id="{6D3FBDE6-C313-4C44-B971-B34635468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42">
              <a:extLst>
                <a:ext uri="{FF2B5EF4-FFF2-40B4-BE49-F238E27FC236}">
                  <a16:creationId xmlns:a16="http://schemas.microsoft.com/office/drawing/2014/main" id="{F528E702-4734-4CAB-97C7-737D868F5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43">
              <a:extLst>
                <a:ext uri="{FF2B5EF4-FFF2-40B4-BE49-F238E27FC236}">
                  <a16:creationId xmlns:a16="http://schemas.microsoft.com/office/drawing/2014/main" id="{88136305-A716-46EA-A45F-7787C694F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44">
              <a:extLst>
                <a:ext uri="{FF2B5EF4-FFF2-40B4-BE49-F238E27FC236}">
                  <a16:creationId xmlns:a16="http://schemas.microsoft.com/office/drawing/2014/main" id="{4187204B-C8DD-44A6-AC1A-F21D18F669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Rectangle 45">
              <a:extLst>
                <a:ext uri="{FF2B5EF4-FFF2-40B4-BE49-F238E27FC236}">
                  <a16:creationId xmlns:a16="http://schemas.microsoft.com/office/drawing/2014/main" id="{6DD06B75-D598-40D9-B8BF-9721316E70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2" name="Freeform 46">
              <a:extLst>
                <a:ext uri="{FF2B5EF4-FFF2-40B4-BE49-F238E27FC236}">
                  <a16:creationId xmlns:a16="http://schemas.microsoft.com/office/drawing/2014/main" id="{E8D513EA-D2F2-4B72-8C9F-0F2ADA523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47">
              <a:extLst>
                <a:ext uri="{FF2B5EF4-FFF2-40B4-BE49-F238E27FC236}">
                  <a16:creationId xmlns:a16="http://schemas.microsoft.com/office/drawing/2014/main" id="{0D147329-C850-46D8-9986-D14AC9140E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48">
              <a:extLst>
                <a:ext uri="{FF2B5EF4-FFF2-40B4-BE49-F238E27FC236}">
                  <a16:creationId xmlns:a16="http://schemas.microsoft.com/office/drawing/2014/main" id="{5573F0D3-BA73-4060-8D3B-07BEC55F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49">
              <a:extLst>
                <a:ext uri="{FF2B5EF4-FFF2-40B4-BE49-F238E27FC236}">
                  <a16:creationId xmlns:a16="http://schemas.microsoft.com/office/drawing/2014/main" id="{5323672F-2475-40AC-8C0F-6CD7324B39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50">
              <a:extLst>
                <a:ext uri="{FF2B5EF4-FFF2-40B4-BE49-F238E27FC236}">
                  <a16:creationId xmlns:a16="http://schemas.microsoft.com/office/drawing/2014/main" id="{7B0EF5E8-887B-446C-9459-0707ECE3D9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51">
              <a:extLst>
                <a:ext uri="{FF2B5EF4-FFF2-40B4-BE49-F238E27FC236}">
                  <a16:creationId xmlns:a16="http://schemas.microsoft.com/office/drawing/2014/main" id="{29BE4652-0F1E-4519-8787-62EBB3D87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52">
              <a:extLst>
                <a:ext uri="{FF2B5EF4-FFF2-40B4-BE49-F238E27FC236}">
                  <a16:creationId xmlns:a16="http://schemas.microsoft.com/office/drawing/2014/main" id="{4A268FBD-6879-416B-8AB0-73BF73637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53">
              <a:extLst>
                <a:ext uri="{FF2B5EF4-FFF2-40B4-BE49-F238E27FC236}">
                  <a16:creationId xmlns:a16="http://schemas.microsoft.com/office/drawing/2014/main" id="{3D986CF2-B129-4550-A27B-8C82C9CAC9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54">
              <a:extLst>
                <a:ext uri="{FF2B5EF4-FFF2-40B4-BE49-F238E27FC236}">
                  <a16:creationId xmlns:a16="http://schemas.microsoft.com/office/drawing/2014/main" id="{E340F934-32AF-4C03-9AFD-1D54DF4C1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55">
              <a:extLst>
                <a:ext uri="{FF2B5EF4-FFF2-40B4-BE49-F238E27FC236}">
                  <a16:creationId xmlns:a16="http://schemas.microsoft.com/office/drawing/2014/main" id="{0D58128A-77AD-4168-874A-4CADD56CC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56">
              <a:extLst>
                <a:ext uri="{FF2B5EF4-FFF2-40B4-BE49-F238E27FC236}">
                  <a16:creationId xmlns:a16="http://schemas.microsoft.com/office/drawing/2014/main" id="{1AA9BAAA-B13C-4A0A-BDED-AF91E06151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57">
              <a:extLst>
                <a:ext uri="{FF2B5EF4-FFF2-40B4-BE49-F238E27FC236}">
                  <a16:creationId xmlns:a16="http://schemas.microsoft.com/office/drawing/2014/main" id="{9FC52BEC-DF15-46FD-9B22-B3CF0A3F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58">
              <a:extLst>
                <a:ext uri="{FF2B5EF4-FFF2-40B4-BE49-F238E27FC236}">
                  <a16:creationId xmlns:a16="http://schemas.microsoft.com/office/drawing/2014/main" id="{95ACC0BA-E65B-447A-B0FE-80BCFF4C3C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8" name="Title 1"/>
          <p:cNvSpPr txBox="1"/>
          <p:nvPr/>
        </p:nvSpPr>
        <p:spPr>
          <a:xfrm>
            <a:off x="141064" y="129265"/>
            <a:ext cx="2948240"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Data Wrangling</a:t>
            </a:r>
          </a:p>
        </p:txBody>
      </p:sp>
      <p:pic>
        <p:nvPicPr>
          <p:cNvPr id="3" name="Picture 2">
            <a:extLst>
              <a:ext uri="{FF2B5EF4-FFF2-40B4-BE49-F238E27FC236}">
                <a16:creationId xmlns:a16="http://schemas.microsoft.com/office/drawing/2014/main" id="{49CA0D6C-513D-1384-D987-1F8BBDE74C5A}"/>
              </a:ext>
            </a:extLst>
          </p:cNvPr>
          <p:cNvPicPr>
            <a:picLocks noChangeAspect="1"/>
          </p:cNvPicPr>
          <p:nvPr/>
        </p:nvPicPr>
        <p:blipFill rotWithShape="1">
          <a:blip r:embed="rId5"/>
          <a:srcRect t="20107" r="-2" b="-2"/>
          <a:stretch/>
        </p:blipFill>
        <p:spPr>
          <a:xfrm>
            <a:off x="7972795" y="212564"/>
            <a:ext cx="3556740" cy="1612800"/>
          </a:xfrm>
          <a:custGeom>
            <a:avLst/>
            <a:gdLst/>
            <a:ahLst/>
            <a:cxnLst/>
            <a:rect l="l" t="t" r="r" b="b"/>
            <a:pathLst>
              <a:path w="7558541" h="3427413">
                <a:moveTo>
                  <a:pt x="0" y="0"/>
                </a:moveTo>
                <a:lnTo>
                  <a:pt x="7558541" y="0"/>
                </a:lnTo>
                <a:lnTo>
                  <a:pt x="7558541" y="3427413"/>
                </a:lnTo>
                <a:lnTo>
                  <a:pt x="0" y="3427413"/>
                </a:lnTo>
                <a:close/>
              </a:path>
            </a:pathLst>
          </a:custGeom>
        </p:spPr>
      </p:pic>
      <p:sp>
        <p:nvSpPr>
          <p:cNvPr id="5" name="Content Placeholder 4"/>
          <p:cNvSpPr>
            <a:spLocks noGrp="1"/>
          </p:cNvSpPr>
          <p:nvPr>
            <p:ph idx="4294967295"/>
          </p:nvPr>
        </p:nvSpPr>
        <p:spPr>
          <a:xfrm>
            <a:off x="220932" y="1312067"/>
            <a:ext cx="4399349" cy="3350421"/>
          </a:xfrm>
          <a:prstGeom prst="rect">
            <a:avLst/>
          </a:prstGeom>
        </p:spPr>
        <p:txBody>
          <a:bodyPr vert="horz" lIns="91440" tIns="45720" rIns="91440" bIns="45720" rtlCol="0">
            <a:normAutofit fontScale="92500"/>
          </a:bodyPr>
          <a:lstStyle/>
          <a:p>
            <a:pPr>
              <a:lnSpc>
                <a:spcPct val="110000"/>
              </a:lnSpc>
            </a:pPr>
            <a:r>
              <a:rPr lang="en-US" sz="1100" dirty="0"/>
              <a:t>The process to test a supervised model consisted of separating the orbits and obtaining the values such as the number of launches per site, number of occurrence of each orbit and the landing outcome per respective orbit type.</a:t>
            </a:r>
          </a:p>
          <a:p>
            <a:pPr marL="0">
              <a:lnSpc>
                <a:spcPct val="110000"/>
              </a:lnSpc>
            </a:pPr>
            <a:r>
              <a:rPr lang="en-US" sz="1100" dirty="0"/>
              <a:t>The next step was to classify the boosters' landings outcome into: </a:t>
            </a:r>
          </a:p>
          <a:p>
            <a:pPr marL="0" indent="0">
              <a:lnSpc>
                <a:spcPct val="110000"/>
              </a:lnSpc>
              <a:buNone/>
            </a:pPr>
            <a:r>
              <a:rPr lang="en-US" sz="1100" dirty="0">
                <a:solidFill>
                  <a:srgbClr val="00B0F0"/>
                </a:solidFill>
              </a:rPr>
              <a:t>True Ocean - </a:t>
            </a:r>
            <a:r>
              <a:rPr lang="en-US" sz="1100" dirty="0"/>
              <a:t>Mission outcome was successfully landed to a specific region of the ocean.</a:t>
            </a:r>
            <a:endParaRPr lang="en-US" sz="1100" dirty="0">
              <a:solidFill>
                <a:srgbClr val="00B0F0"/>
              </a:solidFill>
            </a:endParaRPr>
          </a:p>
          <a:p>
            <a:pPr marL="0" indent="0">
              <a:lnSpc>
                <a:spcPct val="110000"/>
              </a:lnSpc>
              <a:buNone/>
            </a:pPr>
            <a:r>
              <a:rPr lang="en-US" sz="1100" dirty="0">
                <a:solidFill>
                  <a:srgbClr val="00B0F0"/>
                </a:solidFill>
              </a:rPr>
              <a:t>False Ocean - </a:t>
            </a:r>
            <a:r>
              <a:rPr lang="en-US" sz="1100" dirty="0"/>
              <a:t>Mission outcome was </a:t>
            </a:r>
            <a:r>
              <a:rPr lang="en-US" sz="1100" dirty="0" err="1"/>
              <a:t>UNsuccessfully</a:t>
            </a:r>
            <a:r>
              <a:rPr lang="en-US" sz="1100" dirty="0"/>
              <a:t> landed to a specific region of the ocean.</a:t>
            </a:r>
            <a:endParaRPr lang="en-US" sz="1100" dirty="0">
              <a:solidFill>
                <a:srgbClr val="00B0F0"/>
              </a:solidFill>
            </a:endParaRPr>
          </a:p>
          <a:p>
            <a:pPr marL="0" indent="0">
              <a:lnSpc>
                <a:spcPct val="110000"/>
              </a:lnSpc>
              <a:buNone/>
            </a:pPr>
            <a:r>
              <a:rPr lang="en-US" sz="1100" dirty="0">
                <a:solidFill>
                  <a:srgbClr val="00B0F0"/>
                </a:solidFill>
              </a:rPr>
              <a:t>True RTLS - </a:t>
            </a:r>
            <a:r>
              <a:rPr lang="en-US" sz="1100" dirty="0"/>
              <a:t>Mission outcome was successfully landed to a ground pad.</a:t>
            </a:r>
            <a:endParaRPr lang="en-US" sz="1100" dirty="0">
              <a:solidFill>
                <a:srgbClr val="00B0F0"/>
              </a:solidFill>
            </a:endParaRPr>
          </a:p>
          <a:p>
            <a:pPr marL="0" indent="0">
              <a:lnSpc>
                <a:spcPct val="110000"/>
              </a:lnSpc>
              <a:buNone/>
            </a:pPr>
            <a:r>
              <a:rPr lang="en-US" sz="1100" dirty="0">
                <a:solidFill>
                  <a:srgbClr val="00B0F0"/>
                </a:solidFill>
              </a:rPr>
              <a:t>False RTLS - </a:t>
            </a:r>
            <a:r>
              <a:rPr lang="en-US" sz="1100" dirty="0"/>
              <a:t>Mission outcome was </a:t>
            </a:r>
            <a:r>
              <a:rPr lang="en-US" sz="1100" dirty="0" err="1"/>
              <a:t>UNsuccessfully</a:t>
            </a:r>
            <a:r>
              <a:rPr lang="en-US" sz="1100" dirty="0"/>
              <a:t> landed to a ground pad.</a:t>
            </a:r>
            <a:endParaRPr lang="en-US" sz="1100" dirty="0">
              <a:solidFill>
                <a:srgbClr val="00B0F0"/>
              </a:solidFill>
            </a:endParaRPr>
          </a:p>
          <a:p>
            <a:pPr marL="0" indent="0">
              <a:lnSpc>
                <a:spcPct val="110000"/>
              </a:lnSpc>
              <a:buNone/>
            </a:pPr>
            <a:r>
              <a:rPr lang="en-US" sz="1100" dirty="0">
                <a:solidFill>
                  <a:srgbClr val="00B0F0"/>
                </a:solidFill>
              </a:rPr>
              <a:t>True ASDS - </a:t>
            </a:r>
            <a:r>
              <a:rPr lang="en-US" sz="1100" dirty="0"/>
              <a:t>Mission outcome was successfully landed to a drone ship.</a:t>
            </a:r>
            <a:endParaRPr lang="en-US" sz="1100" dirty="0">
              <a:solidFill>
                <a:srgbClr val="00B0F0"/>
              </a:solidFill>
            </a:endParaRPr>
          </a:p>
          <a:p>
            <a:pPr marL="0" indent="0">
              <a:lnSpc>
                <a:spcPct val="110000"/>
              </a:lnSpc>
              <a:buNone/>
            </a:pPr>
            <a:r>
              <a:rPr lang="en-US" sz="1100" dirty="0">
                <a:solidFill>
                  <a:srgbClr val="00B0F0"/>
                </a:solidFill>
              </a:rPr>
              <a:t>False ASDS - </a:t>
            </a:r>
            <a:r>
              <a:rPr lang="en-US" sz="1100" dirty="0"/>
              <a:t>Mission outcome was </a:t>
            </a:r>
            <a:r>
              <a:rPr lang="en-US" sz="1100" dirty="0" err="1"/>
              <a:t>UNsuccessfully</a:t>
            </a:r>
            <a:r>
              <a:rPr lang="en-US" sz="1100" dirty="0"/>
              <a:t> landed to a drone ship.</a:t>
            </a:r>
          </a:p>
          <a:p>
            <a:pPr marL="0" indent="0">
              <a:lnSpc>
                <a:spcPct val="110000"/>
              </a:lnSpc>
              <a:buNone/>
            </a:pPr>
            <a:r>
              <a:rPr lang="en-US" sz="1100" dirty="0">
                <a:solidFill>
                  <a:srgbClr val="00B0F0"/>
                </a:solidFill>
              </a:rPr>
              <a:t>None ASDS/None </a:t>
            </a:r>
            <a:r>
              <a:rPr lang="en-US" sz="1100" dirty="0" err="1">
                <a:solidFill>
                  <a:srgbClr val="00B0F0"/>
                </a:solidFill>
              </a:rPr>
              <a:t>None</a:t>
            </a:r>
            <a:r>
              <a:rPr lang="en-US" sz="1100" dirty="0">
                <a:solidFill>
                  <a:srgbClr val="00B0F0"/>
                </a:solidFill>
              </a:rPr>
              <a:t> – </a:t>
            </a:r>
            <a:r>
              <a:rPr lang="en-US" sz="1100" dirty="0"/>
              <a:t>Failure to Land.</a:t>
            </a:r>
          </a:p>
          <a:p>
            <a:pPr marL="0" indent="0">
              <a:lnSpc>
                <a:spcPct val="110000"/>
              </a:lnSpc>
              <a:buNone/>
            </a:pPr>
            <a:endParaRPr lang="en-US" sz="1100" dirty="0"/>
          </a:p>
          <a:p>
            <a:pPr marL="0" indent="0">
              <a:lnSpc>
                <a:spcPct val="110000"/>
              </a:lnSpc>
              <a:buNone/>
            </a:pPr>
            <a:endParaRPr lang="en-US" sz="1100" dirty="0">
              <a:solidFill>
                <a:srgbClr val="00B0F0"/>
              </a:solidFill>
            </a:endParaRPr>
          </a:p>
        </p:txBody>
      </p:sp>
      <p:cxnSp>
        <p:nvCxnSpPr>
          <p:cNvPr id="116" name="Straight Connector 115">
            <a:extLst>
              <a:ext uri="{FF2B5EF4-FFF2-40B4-BE49-F238E27FC236}">
                <a16:creationId xmlns:a16="http://schemas.microsoft.com/office/drawing/2014/main" id="{79CECD47-BAAC-4DB7-9799-B92EA5BDB5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18" name="Straight Connector 117">
            <a:extLst>
              <a:ext uri="{FF2B5EF4-FFF2-40B4-BE49-F238E27FC236}">
                <a16:creationId xmlns:a16="http://schemas.microsoft.com/office/drawing/2014/main" id="{42B5FFEC-000D-4A6E-A8E7-0549AD40B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4" name="Slide Number Placeholder 3"/>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10</a:t>
            </a:fld>
            <a:endParaRPr lang="en-US"/>
          </a:p>
        </p:txBody>
      </p:sp>
      <p:pic>
        <p:nvPicPr>
          <p:cNvPr id="10" name="Picture 9">
            <a:extLst>
              <a:ext uri="{FF2B5EF4-FFF2-40B4-BE49-F238E27FC236}">
                <a16:creationId xmlns:a16="http://schemas.microsoft.com/office/drawing/2014/main" id="{C5CDAB5E-2B89-A961-2D9D-A2A8CFD1E5C9}"/>
              </a:ext>
            </a:extLst>
          </p:cNvPr>
          <p:cNvPicPr>
            <a:picLocks noChangeAspect="1"/>
          </p:cNvPicPr>
          <p:nvPr/>
        </p:nvPicPr>
        <p:blipFill>
          <a:blip r:embed="rId6"/>
          <a:stretch>
            <a:fillRect/>
          </a:stretch>
        </p:blipFill>
        <p:spPr>
          <a:xfrm>
            <a:off x="4600004" y="2133174"/>
            <a:ext cx="7408352" cy="1634603"/>
          </a:xfrm>
          <a:prstGeom prst="rect">
            <a:avLst/>
          </a:prstGeom>
        </p:spPr>
      </p:pic>
      <p:pic>
        <p:nvPicPr>
          <p:cNvPr id="12" name="Picture 11">
            <a:extLst>
              <a:ext uri="{FF2B5EF4-FFF2-40B4-BE49-F238E27FC236}">
                <a16:creationId xmlns:a16="http://schemas.microsoft.com/office/drawing/2014/main" id="{8649EDA5-80E6-8A67-F9DF-B312FDE83DEE}"/>
              </a:ext>
            </a:extLst>
          </p:cNvPr>
          <p:cNvPicPr>
            <a:picLocks noChangeAspect="1"/>
          </p:cNvPicPr>
          <p:nvPr/>
        </p:nvPicPr>
        <p:blipFill>
          <a:blip r:embed="rId7"/>
          <a:stretch>
            <a:fillRect/>
          </a:stretch>
        </p:blipFill>
        <p:spPr>
          <a:xfrm>
            <a:off x="4894321" y="212564"/>
            <a:ext cx="2745658" cy="1612800"/>
          </a:xfrm>
          <a:prstGeom prst="rect">
            <a:avLst/>
          </a:prstGeom>
        </p:spPr>
      </p:pic>
      <p:pic>
        <p:nvPicPr>
          <p:cNvPr id="55" name="Picture 54">
            <a:extLst>
              <a:ext uri="{FF2B5EF4-FFF2-40B4-BE49-F238E27FC236}">
                <a16:creationId xmlns:a16="http://schemas.microsoft.com/office/drawing/2014/main" id="{AFF3D086-DF08-6687-C6BC-24ED93912B53}"/>
              </a:ext>
            </a:extLst>
          </p:cNvPr>
          <p:cNvPicPr>
            <a:picLocks noChangeAspect="1"/>
          </p:cNvPicPr>
          <p:nvPr/>
        </p:nvPicPr>
        <p:blipFill>
          <a:blip r:embed="rId8"/>
          <a:stretch>
            <a:fillRect/>
          </a:stretch>
        </p:blipFill>
        <p:spPr>
          <a:xfrm>
            <a:off x="6992469" y="3906842"/>
            <a:ext cx="2560542" cy="1379340"/>
          </a:xfrm>
          <a:prstGeom prst="rect">
            <a:avLst/>
          </a:prstGeom>
        </p:spPr>
      </p:pic>
      <p:sp>
        <p:nvSpPr>
          <p:cNvPr id="59" name="TextBox 58">
            <a:extLst>
              <a:ext uri="{FF2B5EF4-FFF2-40B4-BE49-F238E27FC236}">
                <a16:creationId xmlns:a16="http://schemas.microsoft.com/office/drawing/2014/main" id="{0879B459-53A4-2BFA-8B67-8033372E70A0}"/>
              </a:ext>
            </a:extLst>
          </p:cNvPr>
          <p:cNvSpPr txBox="1"/>
          <p:nvPr/>
        </p:nvSpPr>
        <p:spPr>
          <a:xfrm>
            <a:off x="268770" y="4874737"/>
            <a:ext cx="6642261" cy="1569660"/>
          </a:xfrm>
          <a:prstGeom prst="rect">
            <a:avLst/>
          </a:prstGeom>
          <a:noFill/>
        </p:spPr>
        <p:txBody>
          <a:bodyPr wrap="square" rtlCol="0">
            <a:spAutoFit/>
          </a:bodyPr>
          <a:lstStyle/>
          <a:p>
            <a:r>
              <a:rPr lang="en-US" sz="1600" dirty="0"/>
              <a:t>Since our main goal is to analyze the likelihood of success of the next launching, we first have to examine the success rate of past data points. Therefore, the column “</a:t>
            </a:r>
            <a:r>
              <a:rPr lang="en-US" sz="1600" dirty="0" err="1"/>
              <a:t>landing_class</a:t>
            </a:r>
            <a:r>
              <a:rPr lang="en-US" sz="1600" dirty="0"/>
              <a:t>” is created based on the values of “Outcome” column, such that all values that were not “True Ocean/RTLS, </a:t>
            </a:r>
            <a:r>
              <a:rPr lang="en-US" sz="1600" dirty="0" err="1"/>
              <a:t>etc</a:t>
            </a:r>
            <a:r>
              <a:rPr lang="en-US" sz="1600" dirty="0"/>
              <a:t>” are stored as in the set “</a:t>
            </a:r>
            <a:r>
              <a:rPr lang="en-US" sz="1600" dirty="0" err="1"/>
              <a:t>bad_outcome</a:t>
            </a:r>
            <a:r>
              <a:rPr lang="en-US" sz="1600" dirty="0"/>
              <a:t>”, represented by the number 0, and the successful landings being stored as 1.</a:t>
            </a:r>
          </a:p>
        </p:txBody>
      </p:sp>
      <p:pic>
        <p:nvPicPr>
          <p:cNvPr id="117" name="Picture 116">
            <a:extLst>
              <a:ext uri="{FF2B5EF4-FFF2-40B4-BE49-F238E27FC236}">
                <a16:creationId xmlns:a16="http://schemas.microsoft.com/office/drawing/2014/main" id="{C8A9F2D0-1DCE-8CA8-1035-022515E4408C}"/>
              </a:ext>
            </a:extLst>
          </p:cNvPr>
          <p:cNvPicPr>
            <a:picLocks noChangeAspect="1"/>
          </p:cNvPicPr>
          <p:nvPr/>
        </p:nvPicPr>
        <p:blipFill>
          <a:blip r:embed="rId9"/>
          <a:stretch>
            <a:fillRect/>
          </a:stretch>
        </p:blipFill>
        <p:spPr>
          <a:xfrm>
            <a:off x="9693455" y="4624183"/>
            <a:ext cx="2149026" cy="19585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1" y="1691003"/>
            <a:ext cx="9745663" cy="74739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bg1"/>
                </a:solidFill>
                <a:latin typeface="Abadi"/>
              </a:rPr>
              <a:t>Exploratory Data Analysis was performed using the data directly mined from a database, and then plotted in different graphs to analyze trends.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747894F5-F276-F7B8-C596-4DB321E7A1EF}"/>
              </a:ext>
            </a:extLst>
          </p:cNvPr>
          <p:cNvPicPr>
            <a:picLocks noChangeAspect="1"/>
          </p:cNvPicPr>
          <p:nvPr/>
        </p:nvPicPr>
        <p:blipFill>
          <a:blip r:embed="rId3"/>
          <a:stretch>
            <a:fillRect/>
          </a:stretch>
        </p:blipFill>
        <p:spPr>
          <a:xfrm>
            <a:off x="942730" y="2604877"/>
            <a:ext cx="3125941" cy="2186724"/>
          </a:xfrm>
          <a:prstGeom prst="rect">
            <a:avLst/>
          </a:prstGeom>
        </p:spPr>
      </p:pic>
      <p:pic>
        <p:nvPicPr>
          <p:cNvPr id="10" name="Picture 9">
            <a:extLst>
              <a:ext uri="{FF2B5EF4-FFF2-40B4-BE49-F238E27FC236}">
                <a16:creationId xmlns:a16="http://schemas.microsoft.com/office/drawing/2014/main" id="{D44C0999-7ED7-2DED-A093-F2F4770F738A}"/>
              </a:ext>
            </a:extLst>
          </p:cNvPr>
          <p:cNvPicPr>
            <a:picLocks noChangeAspect="1"/>
          </p:cNvPicPr>
          <p:nvPr/>
        </p:nvPicPr>
        <p:blipFill>
          <a:blip r:embed="rId4"/>
          <a:stretch>
            <a:fillRect/>
          </a:stretch>
        </p:blipFill>
        <p:spPr>
          <a:xfrm>
            <a:off x="4329315" y="2604877"/>
            <a:ext cx="3125940" cy="2601990"/>
          </a:xfrm>
          <a:prstGeom prst="rect">
            <a:avLst/>
          </a:prstGeom>
        </p:spPr>
      </p:pic>
      <p:pic>
        <p:nvPicPr>
          <p:cNvPr id="12" name="Picture 11">
            <a:extLst>
              <a:ext uri="{FF2B5EF4-FFF2-40B4-BE49-F238E27FC236}">
                <a16:creationId xmlns:a16="http://schemas.microsoft.com/office/drawing/2014/main" id="{1F672EC3-EC32-A9FB-0668-202C2B92EB67}"/>
              </a:ext>
            </a:extLst>
          </p:cNvPr>
          <p:cNvPicPr>
            <a:picLocks noChangeAspect="1"/>
          </p:cNvPicPr>
          <p:nvPr/>
        </p:nvPicPr>
        <p:blipFill>
          <a:blip r:embed="rId5"/>
          <a:stretch>
            <a:fillRect/>
          </a:stretch>
        </p:blipFill>
        <p:spPr>
          <a:xfrm>
            <a:off x="7981505" y="2604877"/>
            <a:ext cx="2923665" cy="2601990"/>
          </a:xfrm>
          <a:prstGeom prst="rect">
            <a:avLst/>
          </a:prstGeom>
        </p:spPr>
      </p:pic>
      <p:sp>
        <p:nvSpPr>
          <p:cNvPr id="13" name="TextBox 12">
            <a:extLst>
              <a:ext uri="{FF2B5EF4-FFF2-40B4-BE49-F238E27FC236}">
                <a16:creationId xmlns:a16="http://schemas.microsoft.com/office/drawing/2014/main" id="{8D4E7D0F-2F37-DF72-D119-8333C8ED81F4}"/>
              </a:ext>
            </a:extLst>
          </p:cNvPr>
          <p:cNvSpPr txBox="1"/>
          <p:nvPr/>
        </p:nvSpPr>
        <p:spPr>
          <a:xfrm>
            <a:off x="942730" y="4865507"/>
            <a:ext cx="3060308" cy="1200329"/>
          </a:xfrm>
          <a:prstGeom prst="rect">
            <a:avLst/>
          </a:prstGeom>
          <a:noFill/>
        </p:spPr>
        <p:txBody>
          <a:bodyPr wrap="square" rtlCol="0">
            <a:spAutoFit/>
          </a:bodyPr>
          <a:lstStyle/>
          <a:p>
            <a:r>
              <a:rPr lang="en-US" dirty="0">
                <a:solidFill>
                  <a:schemeClr val="bg1"/>
                </a:solidFill>
              </a:rPr>
              <a:t>Line graph – Used to observe the success rate of the Falcon 9’s launch over the years.</a:t>
            </a:r>
          </a:p>
          <a:p>
            <a:endParaRPr lang="en-US" dirty="0"/>
          </a:p>
        </p:txBody>
      </p:sp>
      <p:sp>
        <p:nvSpPr>
          <p:cNvPr id="14" name="TextBox 13">
            <a:extLst>
              <a:ext uri="{FF2B5EF4-FFF2-40B4-BE49-F238E27FC236}">
                <a16:creationId xmlns:a16="http://schemas.microsoft.com/office/drawing/2014/main" id="{D67F122A-0449-2FB3-775A-C4103D9E34A2}"/>
              </a:ext>
            </a:extLst>
          </p:cNvPr>
          <p:cNvSpPr txBox="1"/>
          <p:nvPr/>
        </p:nvSpPr>
        <p:spPr>
          <a:xfrm>
            <a:off x="4276546" y="5283109"/>
            <a:ext cx="3060308" cy="1200329"/>
          </a:xfrm>
          <a:prstGeom prst="rect">
            <a:avLst/>
          </a:prstGeom>
          <a:noFill/>
        </p:spPr>
        <p:txBody>
          <a:bodyPr wrap="square" rtlCol="0">
            <a:spAutoFit/>
          </a:bodyPr>
          <a:lstStyle/>
          <a:p>
            <a:r>
              <a:rPr lang="en-US" dirty="0">
                <a:solidFill>
                  <a:schemeClr val="bg1"/>
                </a:solidFill>
              </a:rPr>
              <a:t>Bar graph – Used to compare the landing success rate of each launch site.</a:t>
            </a:r>
          </a:p>
          <a:p>
            <a:endParaRPr lang="en-US" dirty="0"/>
          </a:p>
        </p:txBody>
      </p:sp>
      <p:sp>
        <p:nvSpPr>
          <p:cNvPr id="15" name="TextBox 14">
            <a:extLst>
              <a:ext uri="{FF2B5EF4-FFF2-40B4-BE49-F238E27FC236}">
                <a16:creationId xmlns:a16="http://schemas.microsoft.com/office/drawing/2014/main" id="{DBD118DF-8130-7158-C8F3-0C00A2E6740F}"/>
              </a:ext>
            </a:extLst>
          </p:cNvPr>
          <p:cNvSpPr txBox="1"/>
          <p:nvPr/>
        </p:nvSpPr>
        <p:spPr>
          <a:xfrm>
            <a:off x="7981505" y="5272858"/>
            <a:ext cx="3438335" cy="1477328"/>
          </a:xfrm>
          <a:prstGeom prst="rect">
            <a:avLst/>
          </a:prstGeom>
          <a:noFill/>
        </p:spPr>
        <p:txBody>
          <a:bodyPr wrap="square" rtlCol="0">
            <a:spAutoFit/>
          </a:bodyPr>
          <a:lstStyle/>
          <a:p>
            <a:r>
              <a:rPr lang="en-US" dirty="0">
                <a:solidFill>
                  <a:schemeClr val="bg1"/>
                </a:solidFill>
              </a:rPr>
              <a:t>Scatter plot – Used to aid with finding a correlation between pay load mass and success rate per launch site.</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1" y="1399856"/>
            <a:ext cx="10863189" cy="5102544"/>
          </a:xfrm>
          <a:prstGeom prst="rect">
            <a:avLst/>
          </a:prstGeom>
        </p:spPr>
        <p:txBody>
          <a:bodyPr lIns="91440" tIns="45720" rIns="91440" bIns="45720" anchor="t">
            <a:normAutofit lnSpcReduction="10000"/>
          </a:bodyPr>
          <a:lstStyle/>
          <a:p>
            <a:pPr>
              <a:lnSpc>
                <a:spcPct val="100000"/>
              </a:lnSpc>
              <a:spcBef>
                <a:spcPts val="1400"/>
              </a:spcBef>
            </a:pPr>
            <a:r>
              <a:rPr lang="en-US" sz="1300" dirty="0">
                <a:solidFill>
                  <a:schemeClr val="accent3">
                    <a:lumMod val="25000"/>
                  </a:schemeClr>
                </a:solidFill>
                <a:latin typeface="Abadi"/>
              </a:rPr>
              <a:t>The first step to mine the data was to connect to the database by importing sqlite3, using python.</a:t>
            </a:r>
          </a:p>
          <a:p>
            <a:pPr>
              <a:lnSpc>
                <a:spcPct val="100000"/>
              </a:lnSpc>
              <a:spcBef>
                <a:spcPts val="1400"/>
              </a:spcBef>
            </a:pPr>
            <a:r>
              <a:rPr lang="en-US" sz="1300" dirty="0">
                <a:solidFill>
                  <a:schemeClr val="accent3">
                    <a:lumMod val="25000"/>
                  </a:schemeClr>
                </a:solidFill>
                <a:latin typeface="Abadi"/>
              </a:rPr>
              <a:t>Select all values from the table “</a:t>
            </a:r>
            <a:r>
              <a:rPr lang="en-US" sz="1300" dirty="0" err="1">
                <a:solidFill>
                  <a:schemeClr val="accent3">
                    <a:lumMod val="25000"/>
                  </a:schemeClr>
                </a:solidFill>
                <a:latin typeface="Abadi"/>
              </a:rPr>
              <a:t>spacextbl</a:t>
            </a:r>
            <a:r>
              <a:rPr lang="en-US" sz="1300" dirty="0">
                <a:solidFill>
                  <a:schemeClr val="accent3">
                    <a:lumMod val="25000"/>
                  </a:schemeClr>
                </a:solidFill>
                <a:latin typeface="Abadi"/>
              </a:rPr>
              <a:t>”.</a:t>
            </a:r>
          </a:p>
          <a:p>
            <a:pPr>
              <a:lnSpc>
                <a:spcPct val="100000"/>
              </a:lnSpc>
              <a:spcBef>
                <a:spcPts val="1400"/>
              </a:spcBef>
            </a:pPr>
            <a:r>
              <a:rPr lang="en-US" sz="1300" dirty="0">
                <a:solidFill>
                  <a:schemeClr val="accent3">
                    <a:lumMod val="25000"/>
                  </a:schemeClr>
                </a:solidFill>
                <a:latin typeface="Abadi"/>
              </a:rPr>
              <a:t>Find all distinct launch sites from the table.</a:t>
            </a:r>
          </a:p>
          <a:p>
            <a:pPr>
              <a:lnSpc>
                <a:spcPct val="100000"/>
              </a:lnSpc>
              <a:spcBef>
                <a:spcPts val="1400"/>
              </a:spcBef>
            </a:pPr>
            <a:r>
              <a:rPr lang="en-US" sz="1300" dirty="0">
                <a:solidFill>
                  <a:schemeClr val="accent3">
                    <a:lumMod val="25000"/>
                  </a:schemeClr>
                </a:solidFill>
                <a:latin typeface="Abadi"/>
              </a:rPr>
              <a:t>Filter only the Launch Sites that begin with “KSC”.</a:t>
            </a:r>
          </a:p>
          <a:p>
            <a:pPr>
              <a:lnSpc>
                <a:spcPct val="100000"/>
              </a:lnSpc>
              <a:spcBef>
                <a:spcPts val="1400"/>
              </a:spcBef>
            </a:pPr>
            <a:r>
              <a:rPr lang="en-US" sz="1300" dirty="0">
                <a:solidFill>
                  <a:schemeClr val="accent3">
                    <a:lumMod val="25000"/>
                  </a:schemeClr>
                </a:solidFill>
                <a:latin typeface="Abadi"/>
              </a:rPr>
              <a:t>Add the values from Payload mass as “Total Payload” where values from the “Customer” field is equal to “NASA (CRS)”.</a:t>
            </a:r>
          </a:p>
          <a:p>
            <a:pPr>
              <a:lnSpc>
                <a:spcPct val="100000"/>
              </a:lnSpc>
              <a:spcBef>
                <a:spcPts val="1400"/>
              </a:spcBef>
            </a:pPr>
            <a:r>
              <a:rPr lang="en-US" sz="1300" dirty="0">
                <a:solidFill>
                  <a:schemeClr val="accent3">
                    <a:lumMod val="25000"/>
                  </a:schemeClr>
                </a:solidFill>
                <a:latin typeface="Abadi"/>
              </a:rPr>
              <a:t>Obtain the average of the column “Payload Mass KG” where the Booster Version is equal to “F9 v1”.</a:t>
            </a:r>
          </a:p>
          <a:p>
            <a:pPr>
              <a:lnSpc>
                <a:spcPct val="100000"/>
              </a:lnSpc>
              <a:spcBef>
                <a:spcPts val="1400"/>
              </a:spcBef>
            </a:pPr>
            <a:r>
              <a:rPr lang="en-US" sz="1300" dirty="0">
                <a:solidFill>
                  <a:schemeClr val="accent3">
                    <a:lumMod val="25000"/>
                  </a:schemeClr>
                </a:solidFill>
                <a:latin typeface="Abadi"/>
              </a:rPr>
              <a:t>Select all the different “Landing Outcomes” from the table; the results: Failure (parachute), no attempt, uncontrolled, Success, Failure, etc.</a:t>
            </a:r>
          </a:p>
          <a:p>
            <a:pPr>
              <a:lnSpc>
                <a:spcPct val="100000"/>
              </a:lnSpc>
              <a:spcBef>
                <a:spcPts val="1400"/>
              </a:spcBef>
            </a:pPr>
            <a:r>
              <a:rPr lang="en-US" sz="1300" dirty="0">
                <a:solidFill>
                  <a:schemeClr val="accent3">
                    <a:lumMod val="25000"/>
                  </a:schemeClr>
                </a:solidFill>
                <a:latin typeface="Abadi"/>
              </a:rPr>
              <a:t>The next step was to find the date of the earliest successful landing outcome for a drone ship.</a:t>
            </a:r>
          </a:p>
          <a:p>
            <a:pPr>
              <a:lnSpc>
                <a:spcPct val="100000"/>
              </a:lnSpc>
              <a:spcBef>
                <a:spcPts val="1400"/>
              </a:spcBef>
            </a:pPr>
            <a:r>
              <a:rPr lang="en-US" sz="1300" dirty="0">
                <a:solidFill>
                  <a:schemeClr val="accent3">
                    <a:lumMod val="25000"/>
                  </a:schemeClr>
                </a:solidFill>
                <a:latin typeface="Abadi"/>
              </a:rPr>
              <a:t>Find the boosters that had a successful outcome in a ground pad, which payload mass is between 4000-6000lbs.</a:t>
            </a:r>
          </a:p>
          <a:p>
            <a:pPr>
              <a:lnSpc>
                <a:spcPct val="100000"/>
              </a:lnSpc>
              <a:spcBef>
                <a:spcPts val="1400"/>
              </a:spcBef>
            </a:pPr>
            <a:r>
              <a:rPr lang="en-US" sz="1300" dirty="0">
                <a:solidFill>
                  <a:schemeClr val="accent3">
                    <a:lumMod val="25000"/>
                  </a:schemeClr>
                </a:solidFill>
                <a:latin typeface="Abadi"/>
              </a:rPr>
              <a:t>As an additional step, the outcomes were normalized as either a failure or success.</a:t>
            </a:r>
          </a:p>
          <a:p>
            <a:pPr>
              <a:lnSpc>
                <a:spcPct val="100000"/>
              </a:lnSpc>
              <a:spcBef>
                <a:spcPts val="1400"/>
              </a:spcBef>
            </a:pPr>
            <a:r>
              <a:rPr lang="en-US" sz="1300" dirty="0">
                <a:solidFill>
                  <a:schemeClr val="accent3">
                    <a:lumMod val="25000"/>
                  </a:schemeClr>
                </a:solidFill>
                <a:latin typeface="Abadi"/>
              </a:rPr>
              <a:t>Next, the query was set to list all the booster versions that have carried the maximum payload mass.</a:t>
            </a:r>
          </a:p>
          <a:p>
            <a:pPr>
              <a:lnSpc>
                <a:spcPct val="100000"/>
              </a:lnSpc>
              <a:spcBef>
                <a:spcPts val="1400"/>
              </a:spcBef>
            </a:pPr>
            <a:r>
              <a:rPr lang="en-US" sz="1300" dirty="0">
                <a:solidFill>
                  <a:schemeClr val="accent3">
                    <a:lumMod val="25000"/>
                  </a:schemeClr>
                </a:solidFill>
                <a:latin typeface="Abadi"/>
              </a:rPr>
              <a:t>It was proceeded to list all successful landing outcomes for ground pad, along with the booster version and launch site by month for the 2017 year. This method consisted of stripping the month from the date field and assigning the month names to the numbers, i.e. 1 being January.</a:t>
            </a:r>
          </a:p>
          <a:p>
            <a:pPr>
              <a:lnSpc>
                <a:spcPct val="100000"/>
              </a:lnSpc>
              <a:spcBef>
                <a:spcPts val="1400"/>
              </a:spcBef>
            </a:pPr>
            <a:r>
              <a:rPr lang="en-US" sz="1300" dirty="0">
                <a:solidFill>
                  <a:schemeClr val="accent3">
                    <a:lumMod val="25000"/>
                  </a:schemeClr>
                </a:solidFill>
                <a:latin typeface="Abadi"/>
              </a:rPr>
              <a:t>Lastly, all landing outcome categories (No attempt, Success (ground pad), Failure, </a:t>
            </a:r>
            <a:r>
              <a:rPr lang="en-US" sz="1300" dirty="0" err="1">
                <a:solidFill>
                  <a:schemeClr val="accent3">
                    <a:lumMod val="25000"/>
                  </a:schemeClr>
                </a:solidFill>
                <a:latin typeface="Abadi"/>
              </a:rPr>
              <a:t>etc</a:t>
            </a:r>
            <a:r>
              <a:rPr lang="en-US" sz="1300" dirty="0">
                <a:solidFill>
                  <a:schemeClr val="accent3">
                    <a:lumMod val="25000"/>
                  </a:schemeClr>
                </a:solidFill>
                <a:latin typeface="Abadi"/>
              </a:rPr>
              <a:t>) between the dates of 2010-2017 was ranked by the amount of attempts.</a:t>
            </a:r>
          </a:p>
          <a:p>
            <a:pPr>
              <a:lnSpc>
                <a:spcPct val="100000"/>
              </a:lnSpc>
              <a:spcBef>
                <a:spcPts val="1400"/>
              </a:spcBef>
            </a:pPr>
            <a:endParaRPr lang="en-US" sz="1300" dirty="0">
              <a:solidFill>
                <a:schemeClr val="accent3">
                  <a:lumMod val="25000"/>
                </a:schemeClr>
              </a:solidFill>
              <a:latin typeface="Abadi"/>
            </a:endParaRPr>
          </a:p>
          <a:p>
            <a:pPr>
              <a:lnSpc>
                <a:spcPct val="100000"/>
              </a:lnSpc>
              <a:spcBef>
                <a:spcPts val="1400"/>
              </a:spcBef>
            </a:pPr>
            <a:endParaRPr lang="en-US" sz="13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1" y="1506855"/>
            <a:ext cx="10515600" cy="5056505"/>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1) Mark all Launch Sites on the map against the NASA Centers.</a:t>
            </a:r>
          </a:p>
          <a:p>
            <a:pPr>
              <a:lnSpc>
                <a:spcPct val="100000"/>
              </a:lnSpc>
              <a:spcBef>
                <a:spcPts val="1400"/>
              </a:spcBef>
            </a:pPr>
            <a:r>
              <a:rPr lang="en-US" sz="1400" dirty="0">
                <a:solidFill>
                  <a:schemeClr val="accent3">
                    <a:lumMod val="25000"/>
                  </a:schemeClr>
                </a:solidFill>
                <a:latin typeface="Abadi" panose="020B0604020104020204" pitchFamily="34" charset="0"/>
              </a:rPr>
              <a:t>It’s very important to be able to visualize the results in charts or graphs, but observing the data points directly on the map can give the user a different insight.</a:t>
            </a:r>
          </a:p>
          <a:p>
            <a:pPr>
              <a:lnSpc>
                <a:spcPct val="100000"/>
              </a:lnSpc>
              <a:spcBef>
                <a:spcPts val="1400"/>
              </a:spcBef>
            </a:pPr>
            <a:r>
              <a:rPr lang="en-US" sz="1400" dirty="0">
                <a:solidFill>
                  <a:schemeClr val="accent3">
                    <a:lumMod val="25000"/>
                  </a:schemeClr>
                </a:solidFill>
                <a:latin typeface="Abadi" panose="020B0604020104020204" pitchFamily="34" charset="0"/>
              </a:rPr>
              <a:t>Using python, the libraries </a:t>
            </a:r>
            <a:r>
              <a:rPr lang="en-US" sz="1400" dirty="0">
                <a:solidFill>
                  <a:srgbClr val="0B49CB"/>
                </a:solidFill>
                <a:latin typeface="Abadi" panose="020B0604020104020204" pitchFamily="34" charset="0"/>
              </a:rPr>
              <a:t>folium</a:t>
            </a:r>
            <a:r>
              <a:rPr lang="en-US" sz="1400" dirty="0">
                <a:solidFill>
                  <a:schemeClr val="accent3">
                    <a:lumMod val="25000"/>
                  </a:schemeClr>
                </a:solidFill>
                <a:latin typeface="Abadi" panose="020B0604020104020204" pitchFamily="34" charset="0"/>
              </a:rPr>
              <a:t> and </a:t>
            </a:r>
            <a:r>
              <a:rPr lang="en-US" sz="1400" dirty="0">
                <a:solidFill>
                  <a:srgbClr val="0B49CB"/>
                </a:solidFill>
                <a:latin typeface="Abadi" panose="020B0604020104020204" pitchFamily="34" charset="0"/>
              </a:rPr>
              <a:t>pandas</a:t>
            </a:r>
            <a:r>
              <a:rPr lang="en-US" sz="1400" dirty="0">
                <a:solidFill>
                  <a:schemeClr val="accent3">
                    <a:lumMod val="25000"/>
                  </a:schemeClr>
                </a:solidFill>
                <a:latin typeface="Abadi" panose="020B0604020104020204" pitchFamily="34" charset="0"/>
              </a:rPr>
              <a:t> were imported first. Next, to generate the map, the object </a:t>
            </a:r>
            <a:r>
              <a:rPr lang="en-US" sz="1400" dirty="0">
                <a:solidFill>
                  <a:srgbClr val="0B49CB"/>
                </a:solidFill>
                <a:latin typeface="Abadi" panose="020B0604020104020204" pitchFamily="34" charset="0"/>
              </a:rPr>
              <a:t>Map</a:t>
            </a:r>
            <a:r>
              <a:rPr lang="en-US" sz="1400" dirty="0">
                <a:solidFill>
                  <a:schemeClr val="accent3">
                    <a:lumMod val="25000"/>
                  </a:schemeClr>
                </a:solidFill>
                <a:latin typeface="Abadi" panose="020B0604020104020204" pitchFamily="34" charset="0"/>
              </a:rPr>
              <a:t> was called upon. </a:t>
            </a:r>
          </a:p>
          <a:p>
            <a:pPr>
              <a:lnSpc>
                <a:spcPct val="100000"/>
              </a:lnSpc>
              <a:spcBef>
                <a:spcPts val="1400"/>
              </a:spcBef>
            </a:pPr>
            <a:r>
              <a:rPr lang="en-US" sz="1400" dirty="0">
                <a:solidFill>
                  <a:schemeClr val="accent3">
                    <a:lumMod val="25000"/>
                  </a:schemeClr>
                </a:solidFill>
                <a:latin typeface="Abadi" panose="020B0604020104020204" pitchFamily="34" charset="0"/>
              </a:rPr>
              <a:t>Next, all site’s location were plotted on the map by importing the coordinates from a csv file. Once the locations were plotted, </a:t>
            </a:r>
            <a:r>
              <a:rPr lang="en-US" sz="1400" dirty="0" err="1">
                <a:solidFill>
                  <a:srgbClr val="08C05B"/>
                </a:solidFill>
                <a:latin typeface="Abadi" panose="020B0604020104020204" pitchFamily="34" charset="0"/>
              </a:rPr>
              <a:t>folium.Circle</a:t>
            </a:r>
            <a:r>
              <a:rPr lang="en-US" sz="1400" dirty="0">
                <a:solidFill>
                  <a:srgbClr val="08C05B"/>
                </a:solidFill>
                <a:latin typeface="Abadi" panose="020B0604020104020204" pitchFamily="34" charset="0"/>
              </a:rPr>
              <a:t> </a:t>
            </a:r>
            <a:r>
              <a:rPr lang="en-US" sz="1400" dirty="0">
                <a:solidFill>
                  <a:schemeClr val="accent3">
                    <a:lumMod val="25000"/>
                  </a:schemeClr>
                </a:solidFill>
                <a:latin typeface="Abadi" panose="020B0604020104020204" pitchFamily="34" charset="0"/>
              </a:rPr>
              <a:t>was called to highlight the circle area where the NASA Johnson Space was located. A </a:t>
            </a:r>
            <a:r>
              <a:rPr lang="en-US" sz="1400" dirty="0" err="1">
                <a:solidFill>
                  <a:srgbClr val="08C05B"/>
                </a:solidFill>
                <a:latin typeface="Abadi" panose="020B0604020104020204" pitchFamily="34" charset="0"/>
              </a:rPr>
              <a:t>folium.Marker</a:t>
            </a:r>
            <a:r>
              <a:rPr lang="en-US" sz="1400" dirty="0">
                <a:solidFill>
                  <a:srgbClr val="08C05B"/>
                </a:solidFill>
                <a:latin typeface="Abadi" panose="020B0604020104020204" pitchFamily="34" charset="0"/>
              </a:rPr>
              <a:t> </a:t>
            </a:r>
            <a:r>
              <a:rPr lang="en-US" sz="1400" dirty="0">
                <a:solidFill>
                  <a:schemeClr val="accent3">
                    <a:lumMod val="25000"/>
                  </a:schemeClr>
                </a:solidFill>
                <a:latin typeface="Abadi" panose="020B0604020104020204" pitchFamily="34" charset="0"/>
              </a:rPr>
              <a:t>was also added for each launch site.</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2) Mark the successful/failed launches per site on the map.</a:t>
            </a:r>
          </a:p>
          <a:p>
            <a:pPr>
              <a:lnSpc>
                <a:spcPct val="100000"/>
              </a:lnSpc>
              <a:spcBef>
                <a:spcPts val="1400"/>
              </a:spcBef>
            </a:pPr>
            <a:r>
              <a:rPr lang="en-US" sz="1400" dirty="0">
                <a:solidFill>
                  <a:schemeClr val="accent3">
                    <a:lumMod val="25000"/>
                  </a:schemeClr>
                </a:solidFill>
                <a:latin typeface="Abadi" panose="020B0604020104020204" pitchFamily="34" charset="0"/>
              </a:rPr>
              <a:t>Create markers for all launch records, and splitting them by color based on their class – 1 being successful &amp; green, and 0 being red &amp; failure. </a:t>
            </a:r>
          </a:p>
          <a:p>
            <a:pPr>
              <a:lnSpc>
                <a:spcPct val="100000"/>
              </a:lnSpc>
              <a:spcBef>
                <a:spcPts val="1400"/>
              </a:spcBef>
            </a:pPr>
            <a:r>
              <a:rPr lang="en-US" sz="1400" dirty="0">
                <a:solidFill>
                  <a:schemeClr val="bg1"/>
                </a:solidFill>
                <a:latin typeface="Abadi" panose="020B0604020104020204" pitchFamily="34" charset="0"/>
              </a:rPr>
              <a:t>The column </a:t>
            </a:r>
            <a:r>
              <a:rPr lang="en-US" sz="1400" dirty="0" err="1">
                <a:solidFill>
                  <a:schemeClr val="bg1"/>
                </a:solidFill>
                <a:latin typeface="Abadi" panose="020B0604020104020204" pitchFamily="34" charset="0"/>
              </a:rPr>
              <a:t>marker_color</a:t>
            </a:r>
            <a:r>
              <a:rPr lang="en-US" sz="1400" dirty="0">
                <a:solidFill>
                  <a:schemeClr val="bg1"/>
                </a:solidFill>
                <a:latin typeface="Abadi" panose="020B0604020104020204" pitchFamily="34" charset="0"/>
              </a:rPr>
              <a:t> is added to store the corresponding color with its respective number. </a:t>
            </a:r>
            <a:r>
              <a:rPr lang="en-US" sz="1400" dirty="0">
                <a:solidFill>
                  <a:schemeClr val="accent3">
                    <a:lumMod val="25000"/>
                  </a:schemeClr>
                </a:solidFill>
                <a:latin typeface="Abadi" panose="020B0604020104020204" pitchFamily="34" charset="0"/>
              </a:rPr>
              <a:t>The object </a:t>
            </a:r>
            <a:r>
              <a:rPr lang="en-US" sz="1400" dirty="0" err="1">
                <a:solidFill>
                  <a:srgbClr val="08C05B"/>
                </a:solidFill>
                <a:latin typeface="Abadi" panose="020B0604020104020204" pitchFamily="34" charset="0"/>
              </a:rPr>
              <a:t>MarkerCluster</a:t>
            </a:r>
            <a:r>
              <a:rPr lang="en-US" sz="1400" dirty="0">
                <a:solidFill>
                  <a:srgbClr val="08C05B"/>
                </a:solidFill>
                <a:latin typeface="Abadi" panose="020B0604020104020204" pitchFamily="34" charset="0"/>
              </a:rPr>
              <a:t> </a:t>
            </a:r>
            <a:r>
              <a:rPr lang="en-US" sz="1400" dirty="0">
                <a:solidFill>
                  <a:schemeClr val="bg1"/>
                </a:solidFill>
                <a:latin typeface="Abadi" panose="020B0604020104020204" pitchFamily="34" charset="0"/>
              </a:rPr>
              <a:t>is used to cluster those sites along with </a:t>
            </a:r>
            <a:r>
              <a:rPr lang="en-US" sz="1400" dirty="0" err="1">
                <a:solidFill>
                  <a:srgbClr val="08C05B"/>
                </a:solidFill>
                <a:latin typeface="Abadi" panose="020B0604020104020204" pitchFamily="34" charset="0"/>
              </a:rPr>
              <a:t>folium.Marker</a:t>
            </a:r>
            <a:r>
              <a:rPr lang="en-US" sz="1400" dirty="0">
                <a:solidFill>
                  <a:srgbClr val="08C05B"/>
                </a:solidFill>
                <a:latin typeface="Abadi" panose="020B0604020104020204" pitchFamily="34" charset="0"/>
              </a:rPr>
              <a:t> </a:t>
            </a:r>
            <a:r>
              <a:rPr lang="en-US" sz="1400" dirty="0">
                <a:solidFill>
                  <a:schemeClr val="bg1"/>
                </a:solidFill>
                <a:latin typeface="Abadi" panose="020B0604020104020204" pitchFamily="34" charset="0"/>
              </a:rPr>
              <a:t>to highlight the sites within the cluster.</a:t>
            </a:r>
            <a:endParaRPr lang="en-US" sz="1400" dirty="0">
              <a:solidFill>
                <a:srgbClr val="08C05B"/>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3) Calculate the distance between the launch site and its proximities.</a:t>
            </a:r>
          </a:p>
          <a:p>
            <a:pPr>
              <a:lnSpc>
                <a:spcPct val="100000"/>
              </a:lnSpc>
              <a:spcBef>
                <a:spcPts val="1400"/>
              </a:spcBef>
            </a:pPr>
            <a:r>
              <a:rPr lang="en-US" sz="1400" dirty="0">
                <a:solidFill>
                  <a:schemeClr val="accent3">
                    <a:lumMod val="25000"/>
                  </a:schemeClr>
                </a:solidFill>
                <a:latin typeface="Abadi" panose="020B0604020104020204" pitchFamily="34" charset="0"/>
              </a:rPr>
              <a:t>To calculate the distance between the site and the </a:t>
            </a:r>
            <a:r>
              <a:rPr lang="en-US" sz="1400" dirty="0" err="1">
                <a:solidFill>
                  <a:srgbClr val="0B49CB"/>
                </a:solidFill>
                <a:latin typeface="Abadi" panose="020B0604020104020204" pitchFamily="34" charset="0"/>
              </a:rPr>
              <a:t>MousePosition</a:t>
            </a:r>
            <a:r>
              <a:rPr lang="en-US" sz="1400" dirty="0">
                <a:solidFill>
                  <a:srgbClr val="0B49CB"/>
                </a:solidFill>
                <a:latin typeface="Abadi" panose="020B0604020104020204" pitchFamily="34" charset="0"/>
              </a:rPr>
              <a:t> </a:t>
            </a:r>
            <a:r>
              <a:rPr lang="en-US" sz="1400" dirty="0">
                <a:solidFill>
                  <a:schemeClr val="bg1"/>
                </a:solidFill>
                <a:latin typeface="Abadi" panose="020B0604020104020204" pitchFamily="34" charset="0"/>
              </a:rPr>
              <a:t>the </a:t>
            </a:r>
            <a:r>
              <a:rPr lang="en-US" sz="1400" dirty="0" err="1">
                <a:solidFill>
                  <a:schemeClr val="bg1"/>
                </a:solidFill>
                <a:latin typeface="Abadi" panose="020B0604020104020204" pitchFamily="34" charset="0"/>
              </a:rPr>
              <a:t>lat</a:t>
            </a:r>
            <a:r>
              <a:rPr lang="en-US" sz="1400" dirty="0">
                <a:solidFill>
                  <a:schemeClr val="bg1"/>
                </a:solidFill>
                <a:latin typeface="Abadi" panose="020B0604020104020204" pitchFamily="34" charset="0"/>
              </a:rPr>
              <a:t> and long were found by importing </a:t>
            </a:r>
            <a:r>
              <a:rPr lang="en-US" sz="1400" dirty="0" err="1">
                <a:solidFill>
                  <a:schemeClr val="bg1"/>
                </a:solidFill>
                <a:latin typeface="Abadi" panose="020B0604020104020204" pitchFamily="34" charset="0"/>
              </a:rPr>
              <a:t>sin,cos</a:t>
            </a:r>
            <a:r>
              <a:rPr lang="en-US" sz="1400" dirty="0">
                <a:solidFill>
                  <a:schemeClr val="bg1"/>
                </a:solidFill>
                <a:latin typeface="Abadi" panose="020B0604020104020204" pitchFamily="34" charset="0"/>
              </a:rPr>
              <a:t>, sqrt, atan2, and radians. After finding the </a:t>
            </a:r>
            <a:r>
              <a:rPr lang="en-US" sz="1400" dirty="0" err="1">
                <a:solidFill>
                  <a:schemeClr val="bg1"/>
                </a:solidFill>
                <a:latin typeface="Abadi" panose="020B0604020104020204" pitchFamily="34" charset="0"/>
              </a:rPr>
              <a:t>lat</a:t>
            </a:r>
            <a:r>
              <a:rPr lang="en-US" sz="1400" dirty="0">
                <a:solidFill>
                  <a:schemeClr val="bg1"/>
                </a:solidFill>
                <a:latin typeface="Abadi" panose="020B0604020104020204" pitchFamily="34" charset="0"/>
              </a:rPr>
              <a:t> and long, </a:t>
            </a:r>
            <a:r>
              <a:rPr lang="en-US" sz="1400" dirty="0" err="1">
                <a:solidFill>
                  <a:srgbClr val="08C05B"/>
                </a:solidFill>
                <a:latin typeface="Abadi" panose="020B0604020104020204" pitchFamily="34" charset="0"/>
              </a:rPr>
              <a:t>folium.Polyline</a:t>
            </a:r>
            <a:r>
              <a:rPr lang="en-US" sz="1400" dirty="0">
                <a:solidFill>
                  <a:srgbClr val="08C05B"/>
                </a:solidFill>
                <a:latin typeface="Abadi" panose="020B0604020104020204" pitchFamily="34" charset="0"/>
              </a:rPr>
              <a:t> </a:t>
            </a:r>
            <a:r>
              <a:rPr lang="en-US" sz="1400" dirty="0">
                <a:solidFill>
                  <a:schemeClr val="bg1"/>
                </a:solidFill>
                <a:latin typeface="Abadi" panose="020B0604020104020204" pitchFamily="34" charset="0"/>
              </a:rPr>
              <a:t>was called to plot a line between the launch site and the placement of the mouse.</a:t>
            </a:r>
            <a:endParaRPr lang="en-US" sz="1400" dirty="0">
              <a:solidFill>
                <a:srgbClr val="08C05B"/>
              </a:solidFill>
              <a:latin typeface="Abadi" panose="020B0604020104020204" pitchFamily="34" charset="0"/>
            </a:endParaRPr>
          </a:p>
          <a:p>
            <a:pPr>
              <a:lnSpc>
                <a:spcPct val="100000"/>
              </a:lnSpc>
              <a:spcBef>
                <a:spcPts val="1400"/>
              </a:spcBef>
            </a:pPr>
            <a:endParaRPr lang="en-US" sz="1400" dirty="0">
              <a:solidFill>
                <a:schemeClr val="bg1"/>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1" y="1714498"/>
            <a:ext cx="9745663" cy="8255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accurately predict the outcome of the next launching the exploratory analysis was split into training labels to find the best classification model.</a:t>
            </a:r>
          </a:p>
          <a:p>
            <a:pPr>
              <a:lnSpc>
                <a:spcPct val="100000"/>
              </a:lnSpc>
              <a:spcBef>
                <a:spcPts val="1400"/>
              </a:spcBef>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F4795953-2D9F-1A0C-9336-985F3799BC94}"/>
              </a:ext>
            </a:extLst>
          </p:cNvPr>
          <p:cNvSpPr txBox="1"/>
          <p:nvPr/>
        </p:nvSpPr>
        <p:spPr>
          <a:xfrm>
            <a:off x="853440" y="2895600"/>
            <a:ext cx="3230880" cy="3046988"/>
          </a:xfrm>
          <a:prstGeom prst="rect">
            <a:avLst/>
          </a:prstGeom>
          <a:noFill/>
        </p:spPr>
        <p:txBody>
          <a:bodyPr wrap="square" rtlCol="0">
            <a:spAutoFit/>
          </a:bodyPr>
          <a:lstStyle/>
          <a:p>
            <a:r>
              <a:rPr lang="en-US" sz="1600" dirty="0">
                <a:solidFill>
                  <a:schemeClr val="bg1"/>
                </a:solidFill>
              </a:rPr>
              <a:t>Development:</a:t>
            </a:r>
          </a:p>
          <a:p>
            <a:r>
              <a:rPr lang="en-US" sz="1600" dirty="0">
                <a:solidFill>
                  <a:schemeClr val="bg1"/>
                </a:solidFill>
              </a:rPr>
              <a:t>- Load the </a:t>
            </a:r>
            <a:r>
              <a:rPr lang="en-US" sz="1600" dirty="0" err="1">
                <a:solidFill>
                  <a:schemeClr val="bg1"/>
                </a:solidFill>
              </a:rPr>
              <a:t>dataframe</a:t>
            </a:r>
            <a:r>
              <a:rPr lang="en-US" sz="1600" dirty="0">
                <a:solidFill>
                  <a:schemeClr val="bg1"/>
                </a:solidFill>
              </a:rPr>
              <a:t> by importing </a:t>
            </a:r>
            <a:r>
              <a:rPr lang="en-US" sz="1600" dirty="0">
                <a:solidFill>
                  <a:srgbClr val="08C05B"/>
                </a:solidFill>
              </a:rPr>
              <a:t>fetch </a:t>
            </a:r>
            <a:r>
              <a:rPr lang="en-US" sz="1600" dirty="0">
                <a:solidFill>
                  <a:schemeClr val="bg1"/>
                </a:solidFill>
              </a:rPr>
              <a:t>and pulling the results from the </a:t>
            </a:r>
            <a:r>
              <a:rPr lang="en-US" sz="1600" dirty="0" err="1">
                <a:solidFill>
                  <a:schemeClr val="bg1"/>
                </a:solidFill>
              </a:rPr>
              <a:t>url</a:t>
            </a:r>
            <a:r>
              <a:rPr lang="en-US" sz="1600" dirty="0">
                <a:solidFill>
                  <a:schemeClr val="bg1"/>
                </a:solidFill>
              </a:rPr>
              <a:t>. These results will be stored and read as a csv file, later named </a:t>
            </a:r>
            <a:r>
              <a:rPr lang="en-US" sz="1600" dirty="0">
                <a:solidFill>
                  <a:srgbClr val="0B49CB"/>
                </a:solidFill>
              </a:rPr>
              <a:t>X</a:t>
            </a:r>
            <a:r>
              <a:rPr lang="en-US" sz="1600" dirty="0">
                <a:solidFill>
                  <a:schemeClr val="bg1"/>
                </a:solidFill>
              </a:rPr>
              <a:t>.</a:t>
            </a:r>
          </a:p>
          <a:p>
            <a:r>
              <a:rPr lang="en-US" sz="1600" dirty="0">
                <a:solidFill>
                  <a:schemeClr val="bg1"/>
                </a:solidFill>
              </a:rPr>
              <a:t>- Transform the data from the column “class” from table </a:t>
            </a:r>
            <a:r>
              <a:rPr lang="en-US" sz="1600" dirty="0">
                <a:solidFill>
                  <a:srgbClr val="0B49CB"/>
                </a:solidFill>
              </a:rPr>
              <a:t>X</a:t>
            </a:r>
            <a:r>
              <a:rPr lang="en-US" sz="1600" dirty="0">
                <a:solidFill>
                  <a:schemeClr val="bg1"/>
                </a:solidFill>
              </a:rPr>
              <a:t>, into an array by using </a:t>
            </a:r>
            <a:r>
              <a:rPr lang="en-US" sz="1600" dirty="0" err="1">
                <a:solidFill>
                  <a:schemeClr val="bg1"/>
                </a:solidFill>
              </a:rPr>
              <a:t>to_numpy</a:t>
            </a:r>
            <a:r>
              <a:rPr lang="en-US" sz="1600" dirty="0">
                <a:solidFill>
                  <a:schemeClr val="bg1"/>
                </a:solidFill>
              </a:rPr>
              <a:t>(). This column will now be named </a:t>
            </a:r>
            <a:r>
              <a:rPr lang="en-US" sz="1600" dirty="0">
                <a:solidFill>
                  <a:srgbClr val="0B49CB"/>
                </a:solidFill>
              </a:rPr>
              <a:t>Y</a:t>
            </a:r>
            <a:r>
              <a:rPr lang="en-US" sz="1600" dirty="0">
                <a:solidFill>
                  <a:schemeClr val="bg1"/>
                </a:solidFill>
              </a:rPr>
              <a:t>.</a:t>
            </a:r>
          </a:p>
          <a:p>
            <a:r>
              <a:rPr lang="en-US" sz="1600" dirty="0">
                <a:solidFill>
                  <a:schemeClr val="bg1"/>
                </a:solidFill>
              </a:rPr>
              <a:t>- The data in X, basically the number of rows and number of columns, will be reassigned as </a:t>
            </a:r>
            <a:r>
              <a:rPr lang="en-US" sz="1600" dirty="0">
                <a:solidFill>
                  <a:srgbClr val="0B49CB"/>
                </a:solidFill>
              </a:rPr>
              <a:t>X</a:t>
            </a:r>
            <a:r>
              <a:rPr lang="en-US" sz="1600" dirty="0">
                <a:solidFill>
                  <a:schemeClr val="bg1"/>
                </a:solidFill>
              </a:rPr>
              <a:t>. </a:t>
            </a:r>
          </a:p>
        </p:txBody>
      </p:sp>
      <p:sp>
        <p:nvSpPr>
          <p:cNvPr id="7" name="TextBox 6">
            <a:extLst>
              <a:ext uri="{FF2B5EF4-FFF2-40B4-BE49-F238E27FC236}">
                <a16:creationId xmlns:a16="http://schemas.microsoft.com/office/drawing/2014/main" id="{8E41C70E-A586-442E-A47E-9481009610D7}"/>
              </a:ext>
            </a:extLst>
          </p:cNvPr>
          <p:cNvSpPr txBox="1"/>
          <p:nvPr/>
        </p:nvSpPr>
        <p:spPr>
          <a:xfrm>
            <a:off x="4389120" y="2895600"/>
            <a:ext cx="3230880" cy="3293209"/>
          </a:xfrm>
          <a:prstGeom prst="rect">
            <a:avLst/>
          </a:prstGeom>
          <a:noFill/>
        </p:spPr>
        <p:txBody>
          <a:bodyPr wrap="square" rtlCol="0">
            <a:spAutoFit/>
          </a:bodyPr>
          <a:lstStyle/>
          <a:p>
            <a:r>
              <a:rPr lang="en-US" sz="1600" dirty="0">
                <a:solidFill>
                  <a:schemeClr val="bg1"/>
                </a:solidFill>
              </a:rPr>
              <a:t>Testing accuracy of model:</a:t>
            </a:r>
          </a:p>
          <a:p>
            <a:r>
              <a:rPr lang="en-US" sz="1600" dirty="0">
                <a:solidFill>
                  <a:schemeClr val="bg1"/>
                </a:solidFill>
              </a:rPr>
              <a:t>- Split the data into training and testing by calling the function </a:t>
            </a:r>
            <a:r>
              <a:rPr lang="en-US" sz="1600" dirty="0" err="1">
                <a:solidFill>
                  <a:srgbClr val="0B49CB"/>
                </a:solidFill>
              </a:rPr>
              <a:t>train_test_split</a:t>
            </a:r>
            <a:r>
              <a:rPr lang="en-US" sz="1600" dirty="0">
                <a:solidFill>
                  <a:schemeClr val="bg1"/>
                </a:solidFill>
              </a:rPr>
              <a:t>.</a:t>
            </a:r>
          </a:p>
          <a:p>
            <a:r>
              <a:rPr lang="en-US" sz="1600" dirty="0">
                <a:solidFill>
                  <a:schemeClr val="bg1"/>
                </a:solidFill>
              </a:rPr>
              <a:t>- Using </a:t>
            </a:r>
            <a:r>
              <a:rPr lang="en-US" sz="1600" dirty="0" err="1">
                <a:solidFill>
                  <a:srgbClr val="92D050"/>
                </a:solidFill>
              </a:rPr>
              <a:t>GridSearchCV</a:t>
            </a:r>
            <a:r>
              <a:rPr lang="en-US" sz="1600" dirty="0">
                <a:solidFill>
                  <a:schemeClr val="bg1"/>
                </a:solidFill>
              </a:rPr>
              <a:t> and </a:t>
            </a:r>
            <a:r>
              <a:rPr lang="en-US" sz="1600" dirty="0" err="1">
                <a:solidFill>
                  <a:srgbClr val="92D050"/>
                </a:solidFill>
              </a:rPr>
              <a:t>logreg_cv</a:t>
            </a:r>
            <a:r>
              <a:rPr lang="en-US" sz="1600" dirty="0">
                <a:solidFill>
                  <a:srgbClr val="92D050"/>
                </a:solidFill>
              </a:rPr>
              <a:t> </a:t>
            </a:r>
            <a:r>
              <a:rPr lang="en-US" sz="1600" dirty="0">
                <a:solidFill>
                  <a:schemeClr val="bg1"/>
                </a:solidFill>
              </a:rPr>
              <a:t>find the best parameters for this logistic regression. With </a:t>
            </a:r>
            <a:r>
              <a:rPr lang="en-US" sz="1600" dirty="0">
                <a:solidFill>
                  <a:srgbClr val="0B49CB"/>
                </a:solidFill>
              </a:rPr>
              <a:t>score </a:t>
            </a:r>
            <a:r>
              <a:rPr lang="en-US" sz="1600" dirty="0">
                <a:solidFill>
                  <a:schemeClr val="bg1"/>
                </a:solidFill>
              </a:rPr>
              <a:t>calculate the accuracy percentage of the test and repeat the process with other models.</a:t>
            </a:r>
          </a:p>
          <a:p>
            <a:r>
              <a:rPr lang="en-US" sz="1600" dirty="0">
                <a:solidFill>
                  <a:schemeClr val="bg1"/>
                </a:solidFill>
              </a:rPr>
              <a:t>- Plot the confusion matrix and identify the problem – false positive in this case “did not land &amp; land”</a:t>
            </a:r>
          </a:p>
        </p:txBody>
      </p:sp>
      <p:sp>
        <p:nvSpPr>
          <p:cNvPr id="8" name="TextBox 7">
            <a:extLst>
              <a:ext uri="{FF2B5EF4-FFF2-40B4-BE49-F238E27FC236}">
                <a16:creationId xmlns:a16="http://schemas.microsoft.com/office/drawing/2014/main" id="{83B90287-6261-86A5-DDC0-C81C5D525DB9}"/>
              </a:ext>
            </a:extLst>
          </p:cNvPr>
          <p:cNvSpPr txBox="1"/>
          <p:nvPr/>
        </p:nvSpPr>
        <p:spPr>
          <a:xfrm>
            <a:off x="7924800" y="2895600"/>
            <a:ext cx="3230880" cy="3416320"/>
          </a:xfrm>
          <a:prstGeom prst="rect">
            <a:avLst/>
          </a:prstGeom>
          <a:solidFill>
            <a:srgbClr val="FFFFCC"/>
          </a:solidFill>
        </p:spPr>
        <p:txBody>
          <a:bodyPr wrap="square" rtlCol="0">
            <a:spAutoFit/>
          </a:bodyPr>
          <a:lstStyle/>
          <a:p>
            <a:r>
              <a:rPr lang="en-US" dirty="0">
                <a:solidFill>
                  <a:schemeClr val="bg1"/>
                </a:solidFill>
              </a:rPr>
              <a:t>Results:</a:t>
            </a:r>
          </a:p>
          <a:p>
            <a:r>
              <a:rPr lang="en-US" dirty="0">
                <a:solidFill>
                  <a:schemeClr val="bg1"/>
                </a:solidFill>
              </a:rPr>
              <a:t>- With </a:t>
            </a:r>
            <a:r>
              <a:rPr lang="en-US" sz="1800" dirty="0" err="1">
                <a:solidFill>
                  <a:srgbClr val="92D050"/>
                </a:solidFill>
              </a:rPr>
              <a:t>GridSearchCV</a:t>
            </a:r>
            <a:r>
              <a:rPr lang="en-US" dirty="0">
                <a:solidFill>
                  <a:schemeClr val="bg1"/>
                </a:solidFill>
              </a:rPr>
              <a:t> each algorithm was stored as an object which was fitted to the parameters (obtained as dictionaries from each algorithm). </a:t>
            </a:r>
          </a:p>
          <a:p>
            <a:r>
              <a:rPr lang="en-US" dirty="0">
                <a:solidFill>
                  <a:schemeClr val="bg1"/>
                </a:solidFill>
              </a:rPr>
              <a:t>- All possible models for this exercise were tested, and ultimately, the model that wielded the highest accuracy score was deemed as the best performing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15</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17</a:t>
            </a:fld>
            <a:endParaRPr lang="en-US"/>
          </a:p>
        </p:txBody>
      </p:sp>
      <p:sp>
        <p:nvSpPr>
          <p:cNvPr id="3" name="Content Placeholder 2"/>
          <p:cNvSpPr>
            <a:spLocks noGrp="1"/>
          </p:cNvSpPr>
          <p:nvPr>
            <p:ph type="body" sz="half" idx="4294967295"/>
          </p:nvPr>
        </p:nvSpPr>
        <p:spPr>
          <a:xfrm>
            <a:off x="1556356" y="4511168"/>
            <a:ext cx="9105509" cy="155466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above shows a positive correlation between an increase of flight </a:t>
            </a:r>
            <a:r>
              <a:rPr lang="en-US" sz="2200" dirty="0" err="1">
                <a:solidFill>
                  <a:schemeClr val="accent3">
                    <a:lumMod val="25000"/>
                  </a:schemeClr>
                </a:solidFill>
                <a:latin typeface="Abadi" panose="020B0604020104020204" pitchFamily="34" charset="0"/>
              </a:rPr>
              <a:t>frecuency</a:t>
            </a:r>
            <a:r>
              <a:rPr lang="en-US" sz="2200" dirty="0">
                <a:solidFill>
                  <a:schemeClr val="accent3">
                    <a:lumMod val="25000"/>
                  </a:schemeClr>
                </a:solidFill>
                <a:latin typeface="Abadi" panose="020B0604020104020204" pitchFamily="34" charset="0"/>
              </a:rPr>
              <a:t> per site and the success rate. For instance, over 80 flights done on CCAF5 proved to be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There is a general trend with low number flights had a higher failure rate.</a:t>
            </a:r>
          </a:p>
          <a:p>
            <a:pPr>
              <a:lnSpc>
                <a:spcPct val="100000"/>
              </a:lnSpc>
              <a:spcBef>
                <a:spcPts val="1400"/>
              </a:spcBef>
            </a:pPr>
            <a:r>
              <a:rPr lang="en-US" sz="2200" dirty="0">
                <a:solidFill>
                  <a:schemeClr val="accent3">
                    <a:lumMod val="25000"/>
                  </a:schemeClr>
                </a:solidFill>
                <a:latin typeface="Abadi" panose="020B0604020104020204" pitchFamily="34" charset="0"/>
              </a:rPr>
              <a:t>Most of the flights over 40 seemed to have the most success.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B1A64A1-7780-D842-BB6E-4AEDA62BC7E0}"/>
              </a:ext>
            </a:extLst>
          </p:cNvPr>
          <p:cNvPicPr>
            <a:picLocks noChangeAspect="1"/>
          </p:cNvPicPr>
          <p:nvPr/>
        </p:nvPicPr>
        <p:blipFill>
          <a:blip r:embed="rId4"/>
          <a:stretch>
            <a:fillRect/>
          </a:stretch>
        </p:blipFill>
        <p:spPr>
          <a:xfrm>
            <a:off x="1565612" y="1430558"/>
            <a:ext cx="8924397" cy="28980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1025085" y="4616764"/>
            <a:ext cx="10141829" cy="1272540"/>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may observe that higher Pay Load Mass, greater than 10000kg, correlated to virtually low failure rates. Though we are lacking more datapoints with pay load masses over 10000 kg. </a:t>
            </a:r>
          </a:p>
          <a:p>
            <a:pPr>
              <a:lnSpc>
                <a:spcPct val="100000"/>
              </a:lnSpc>
              <a:spcBef>
                <a:spcPts val="1400"/>
              </a:spcBef>
            </a:pPr>
            <a:r>
              <a:rPr lang="en-US" sz="2200" dirty="0">
                <a:solidFill>
                  <a:schemeClr val="accent3">
                    <a:lumMod val="25000"/>
                  </a:schemeClr>
                </a:solidFill>
                <a:latin typeface="Abadi" panose="020B0604020104020204" pitchFamily="34" charset="0"/>
              </a:rPr>
              <a:t>No Launch site has a definite correlation between Pay Load Mass and success rate. All launch sites seemed to have a mixture of success and failures at any given Pay Load Mass.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3B102C2-7236-8105-886B-3C7F356832C1}"/>
              </a:ext>
            </a:extLst>
          </p:cNvPr>
          <p:cNvPicPr>
            <a:picLocks noChangeAspect="1"/>
          </p:cNvPicPr>
          <p:nvPr/>
        </p:nvPicPr>
        <p:blipFill>
          <a:blip r:embed="rId3"/>
          <a:stretch>
            <a:fillRect/>
          </a:stretch>
        </p:blipFill>
        <p:spPr>
          <a:xfrm>
            <a:off x="1372528" y="1476858"/>
            <a:ext cx="9446944" cy="30210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1659570" y="4663436"/>
            <a:ext cx="9387840" cy="160527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worthy observations from this bar graph: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All ES-L1, GEO, HEO and SSO had a 100%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least successful orbit is SO.</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D5FF751-A87A-19A9-A341-9BF532A10147}"/>
              </a:ext>
            </a:extLst>
          </p:cNvPr>
          <p:cNvPicPr>
            <a:picLocks noChangeAspect="1"/>
          </p:cNvPicPr>
          <p:nvPr/>
        </p:nvPicPr>
        <p:blipFill>
          <a:blip r:embed="rId3"/>
          <a:stretch>
            <a:fillRect/>
          </a:stretch>
        </p:blipFill>
        <p:spPr>
          <a:xfrm>
            <a:off x="3472436" y="1427051"/>
            <a:ext cx="5247128" cy="28767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0599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204E79"/>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1758753" y="4765040"/>
            <a:ext cx="8674491" cy="1628404"/>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scatter plot sheds some light into the afore mentioned statistics – the 100% success rate of said orbits are largely, if not entirely, due to the fact that only 1 flight per orbit was launched. Without a larger sample, the success rate cannot be accurately determined.</a:t>
            </a:r>
          </a:p>
          <a:p>
            <a:pPr>
              <a:lnSpc>
                <a:spcPct val="100000"/>
              </a:lnSpc>
              <a:spcBef>
                <a:spcPts val="1400"/>
              </a:spcBef>
            </a:pPr>
            <a:r>
              <a:rPr lang="en-US" sz="2200" dirty="0">
                <a:solidFill>
                  <a:schemeClr val="accent3">
                    <a:lumMod val="25000"/>
                  </a:schemeClr>
                </a:solidFill>
                <a:latin typeface="Abadi" panose="020B0604020104020204" pitchFamily="34" charset="0"/>
              </a:rPr>
              <a:t>As found earlier, the higher frequency of launches, the higher the success rate becomes.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DFC8F10-5E9B-A9E8-4BD1-5E41CDDCB3B6}"/>
              </a:ext>
            </a:extLst>
          </p:cNvPr>
          <p:cNvPicPr>
            <a:picLocks noChangeAspect="1"/>
          </p:cNvPicPr>
          <p:nvPr/>
        </p:nvPicPr>
        <p:blipFill>
          <a:blip r:embed="rId3"/>
          <a:stretch>
            <a:fillRect/>
          </a:stretch>
        </p:blipFill>
        <p:spPr>
          <a:xfrm>
            <a:off x="1405039" y="1531355"/>
            <a:ext cx="9381921" cy="30272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1377071" y="4515949"/>
            <a:ext cx="9301480" cy="173244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SO orbit seems to be the most successful at high Pay Load mass, however, this observation could drastically change with more data available.</a:t>
            </a:r>
          </a:p>
          <a:p>
            <a:pPr>
              <a:lnSpc>
                <a:spcPct val="100000"/>
              </a:lnSpc>
              <a:spcBef>
                <a:spcPts val="1400"/>
              </a:spcBef>
            </a:pPr>
            <a:r>
              <a:rPr lang="en-US" sz="2200" dirty="0">
                <a:solidFill>
                  <a:schemeClr val="accent3">
                    <a:lumMod val="25000"/>
                  </a:schemeClr>
                </a:solidFill>
                <a:latin typeface="Abadi" panose="020B0604020104020204" pitchFamily="34" charset="0"/>
              </a:rPr>
              <a:t>The orbit GTO’s success rate is inconclusive – all data points are clustered together. The likelihood of success seems equal to that of failure.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B0C8E27-90B6-FB59-561E-448AFBD8F57C}"/>
              </a:ext>
            </a:extLst>
          </p:cNvPr>
          <p:cNvPicPr>
            <a:picLocks noChangeAspect="1"/>
          </p:cNvPicPr>
          <p:nvPr/>
        </p:nvPicPr>
        <p:blipFill>
          <a:blip r:embed="rId3"/>
          <a:stretch>
            <a:fillRect/>
          </a:stretch>
        </p:blipFill>
        <p:spPr>
          <a:xfrm>
            <a:off x="1573863" y="1476058"/>
            <a:ext cx="8907896" cy="288521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1024329" y="1734820"/>
            <a:ext cx="3932238" cy="381158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time went on, particularly after 2013, the launchings experienced a positive trend in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Prior to 2013, no launching was successful – This could be due to newer technology developed after.</a:t>
            </a:r>
          </a:p>
          <a:p>
            <a:pPr>
              <a:lnSpc>
                <a:spcPct val="100000"/>
              </a:lnSpc>
              <a:spcBef>
                <a:spcPts val="1400"/>
              </a:spcBef>
            </a:pPr>
            <a:r>
              <a:rPr lang="en-US" sz="2200" dirty="0">
                <a:solidFill>
                  <a:schemeClr val="accent3">
                    <a:lumMod val="25000"/>
                  </a:schemeClr>
                </a:solidFill>
                <a:latin typeface="Abadi" panose="020B0604020104020204" pitchFamily="34" charset="0"/>
              </a:rPr>
              <a:t>Even though the success  rate trend was advancing in a positive linear fashion, it hit a drastic decline in 2017.</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315D15F-E744-BBED-4321-33A0491D9832}"/>
              </a:ext>
            </a:extLst>
          </p:cNvPr>
          <p:cNvPicPr>
            <a:picLocks noChangeAspect="1"/>
          </p:cNvPicPr>
          <p:nvPr/>
        </p:nvPicPr>
        <p:blipFill>
          <a:blip r:embed="rId3"/>
          <a:stretch>
            <a:fillRect/>
          </a:stretch>
        </p:blipFill>
        <p:spPr>
          <a:xfrm>
            <a:off x="5697391" y="1694180"/>
            <a:ext cx="5092529" cy="385222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23</a:t>
            </a:fld>
            <a:endParaRPr lang="en-US"/>
          </a:p>
        </p:txBody>
      </p:sp>
      <p:sp>
        <p:nvSpPr>
          <p:cNvPr id="5" name="Content Placeholder 4"/>
          <p:cNvSpPr>
            <a:spLocks noGrp="1"/>
          </p:cNvSpPr>
          <p:nvPr>
            <p:ph idx="4294967295"/>
          </p:nvPr>
        </p:nvSpPr>
        <p:spPr>
          <a:xfrm>
            <a:off x="770011" y="2350928"/>
            <a:ext cx="4249029" cy="30338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find the unique names of the </a:t>
            </a:r>
            <a:r>
              <a:rPr lang="en-US" sz="2200" dirty="0" err="1">
                <a:solidFill>
                  <a:schemeClr val="accent3">
                    <a:lumMod val="25000"/>
                  </a:schemeClr>
                </a:solidFill>
                <a:latin typeface="Abadi" panose="020B0604020104020204" pitchFamily="34" charset="0"/>
              </a:rPr>
              <a:t>Launch_Sites</a:t>
            </a:r>
            <a:r>
              <a:rPr lang="en-US" sz="2200" dirty="0">
                <a:solidFill>
                  <a:schemeClr val="accent3">
                    <a:lumMod val="25000"/>
                  </a:schemeClr>
                </a:solidFill>
                <a:latin typeface="Abadi" panose="020B0604020104020204" pitchFamily="34" charset="0"/>
              </a:rPr>
              <a:t>, the function/variable “distinct” was called to the used with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it brings up all unique names from chosen column.</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CA30B71-55A1-0610-C85F-F2000C08AD4D}"/>
              </a:ext>
            </a:extLst>
          </p:cNvPr>
          <p:cNvPicPr>
            <a:picLocks noChangeAspect="1"/>
          </p:cNvPicPr>
          <p:nvPr/>
        </p:nvPicPr>
        <p:blipFill>
          <a:blip r:embed="rId3"/>
          <a:stretch>
            <a:fillRect/>
          </a:stretch>
        </p:blipFill>
        <p:spPr>
          <a:xfrm>
            <a:off x="5229875" y="2295048"/>
            <a:ext cx="6192114" cy="29055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650241" y="2002182"/>
            <a:ext cx="4023360" cy="293557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find the records with a specific wording, the chosen column has to be called first. </a:t>
            </a:r>
          </a:p>
          <a:p>
            <a:pPr>
              <a:lnSpc>
                <a:spcPct val="100000"/>
              </a:lnSpc>
              <a:spcBef>
                <a:spcPts val="1400"/>
              </a:spcBef>
            </a:pPr>
            <a:r>
              <a:rPr lang="en-US" sz="2200" dirty="0">
                <a:solidFill>
                  <a:schemeClr val="accent3">
                    <a:lumMod val="25000"/>
                  </a:schemeClr>
                </a:solidFill>
                <a:latin typeface="Abadi" panose="020B0604020104020204" pitchFamily="34" charset="0"/>
              </a:rPr>
              <a:t>It is then possible to add a filter to include the letter ‘KSC’.</a:t>
            </a:r>
          </a:p>
          <a:p>
            <a:pPr>
              <a:lnSpc>
                <a:spcPct val="100000"/>
              </a:lnSpc>
              <a:spcBef>
                <a:spcPts val="1400"/>
              </a:spcBef>
            </a:pPr>
            <a:r>
              <a:rPr lang="en-US" sz="2200" dirty="0">
                <a:solidFill>
                  <a:schemeClr val="accent3">
                    <a:lumMod val="25000"/>
                  </a:schemeClr>
                </a:solidFill>
                <a:latin typeface="Abadi" panose="020B0604020104020204" pitchFamily="34" charset="0"/>
              </a:rPr>
              <a:t>Lasty, specifying the limit of rows by using the variable ‘LIMIT’.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DB16575F-81AB-0363-4DDC-49E12BCA01C0}"/>
              </a:ext>
            </a:extLst>
          </p:cNvPr>
          <p:cNvPicPr>
            <a:picLocks noChangeAspect="1"/>
          </p:cNvPicPr>
          <p:nvPr/>
        </p:nvPicPr>
        <p:blipFill>
          <a:blip r:embed="rId3"/>
          <a:stretch>
            <a:fillRect/>
          </a:stretch>
        </p:blipFill>
        <p:spPr>
          <a:xfrm>
            <a:off x="4815840" y="2002182"/>
            <a:ext cx="7030872" cy="285363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985521" y="2246311"/>
            <a:ext cx="3058159" cy="36369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Like the previous query, the chosen column must be filtered first.</a:t>
            </a:r>
          </a:p>
          <a:p>
            <a:pPr>
              <a:lnSpc>
                <a:spcPct val="100000"/>
              </a:lnSpc>
              <a:spcBef>
                <a:spcPts val="1400"/>
              </a:spcBef>
            </a:pPr>
            <a:r>
              <a:rPr lang="en-US" sz="2200" dirty="0">
                <a:solidFill>
                  <a:schemeClr val="accent3">
                    <a:lumMod val="25000"/>
                  </a:schemeClr>
                </a:solidFill>
                <a:latin typeface="Abadi" panose="020B0604020104020204" pitchFamily="34" charset="0"/>
              </a:rPr>
              <a:t>After the column is called, mathematic operations can be performed. For this example, the function “sum” was used.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4EEEF9B-7EF6-F67F-518F-E3BEBEA9C734}"/>
              </a:ext>
            </a:extLst>
          </p:cNvPr>
          <p:cNvPicPr>
            <a:picLocks noChangeAspect="1"/>
          </p:cNvPicPr>
          <p:nvPr/>
        </p:nvPicPr>
        <p:blipFill>
          <a:blip r:embed="rId3"/>
          <a:stretch>
            <a:fillRect/>
          </a:stretch>
        </p:blipFill>
        <p:spPr>
          <a:xfrm>
            <a:off x="4279933" y="2873568"/>
            <a:ext cx="7078947" cy="146110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944879" y="4259896"/>
            <a:ext cx="10499945" cy="13512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selecting the column chosen for this example, proceed to filter the column to only keep the records needed.</a:t>
            </a:r>
          </a:p>
          <a:p>
            <a:pPr>
              <a:lnSpc>
                <a:spcPct val="100000"/>
              </a:lnSpc>
              <a:spcBef>
                <a:spcPts val="1400"/>
              </a:spcBef>
            </a:pPr>
            <a:r>
              <a:rPr lang="en-US" sz="2200" dirty="0">
                <a:solidFill>
                  <a:schemeClr val="accent3">
                    <a:lumMod val="25000"/>
                  </a:schemeClr>
                </a:solidFill>
                <a:latin typeface="Abadi" panose="020B0604020104020204" pitchFamily="34" charset="0"/>
              </a:rPr>
              <a:t>Lastly, perform mathematical operations on the remaining values.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646C5E6-E5AB-993B-1EBA-DE45DBF7078A}"/>
              </a:ext>
            </a:extLst>
          </p:cNvPr>
          <p:cNvPicPr>
            <a:picLocks noChangeAspect="1"/>
          </p:cNvPicPr>
          <p:nvPr/>
        </p:nvPicPr>
        <p:blipFill>
          <a:blip r:embed="rId3"/>
          <a:stretch>
            <a:fillRect/>
          </a:stretch>
        </p:blipFill>
        <p:spPr>
          <a:xfrm>
            <a:off x="661229" y="1758638"/>
            <a:ext cx="10869542" cy="222916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5248511" y="2690654"/>
            <a:ext cx="502781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it is good practice to have an idea of what is considered a successful launch and a failed one. By bringing up the distinct labels of success vs failure, we may now proceed to filter out the column where only the “successes” are noted.</a:t>
            </a:r>
          </a:p>
          <a:p>
            <a:pPr>
              <a:lnSpc>
                <a:spcPct val="100000"/>
              </a:lnSpc>
              <a:spcBef>
                <a:spcPts val="1400"/>
              </a:spcBef>
            </a:pPr>
            <a:r>
              <a:rPr lang="en-US" sz="2200" dirty="0">
                <a:solidFill>
                  <a:schemeClr val="accent3">
                    <a:lumMod val="25000"/>
                  </a:schemeClr>
                </a:solidFill>
                <a:latin typeface="Abadi" panose="020B0604020104020204" pitchFamily="34" charset="0"/>
              </a:rPr>
              <a:t>The function MIN is called to bring up the earliest date with a successful launching.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E99BB61-BFC0-72D1-227B-DC0F338CEC47}"/>
              </a:ext>
            </a:extLst>
          </p:cNvPr>
          <p:cNvPicPr>
            <a:picLocks noChangeAspect="1"/>
          </p:cNvPicPr>
          <p:nvPr/>
        </p:nvPicPr>
        <p:blipFill>
          <a:blip r:embed="rId3"/>
          <a:stretch>
            <a:fillRect/>
          </a:stretch>
        </p:blipFill>
        <p:spPr>
          <a:xfrm>
            <a:off x="770011" y="1358406"/>
            <a:ext cx="3710562" cy="4141188"/>
          </a:xfrm>
          <a:prstGeom prst="rect">
            <a:avLst/>
          </a:prstGeom>
        </p:spPr>
      </p:pic>
      <p:pic>
        <p:nvPicPr>
          <p:cNvPr id="8" name="Picture 7">
            <a:extLst>
              <a:ext uri="{FF2B5EF4-FFF2-40B4-BE49-F238E27FC236}">
                <a16:creationId xmlns:a16="http://schemas.microsoft.com/office/drawing/2014/main" id="{4AC7006A-73BA-EF6E-E684-A02F392AE8F8}"/>
              </a:ext>
            </a:extLst>
          </p:cNvPr>
          <p:cNvPicPr>
            <a:picLocks noChangeAspect="1"/>
          </p:cNvPicPr>
          <p:nvPr/>
        </p:nvPicPr>
        <p:blipFill>
          <a:blip r:embed="rId4"/>
          <a:stretch>
            <a:fillRect/>
          </a:stretch>
        </p:blipFill>
        <p:spPr>
          <a:xfrm>
            <a:off x="5248511" y="1440197"/>
            <a:ext cx="5027810" cy="110429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1" y="4683907"/>
            <a:ext cx="10515600" cy="16354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problem was solved by filtering the weight from the Payload Mass column where the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was a success.</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BB875DB-C0DD-F353-7D54-6B82A8053741}"/>
              </a:ext>
            </a:extLst>
          </p:cNvPr>
          <p:cNvPicPr>
            <a:picLocks noChangeAspect="1"/>
          </p:cNvPicPr>
          <p:nvPr/>
        </p:nvPicPr>
        <p:blipFill>
          <a:blip r:embed="rId4"/>
          <a:stretch>
            <a:fillRect/>
          </a:stretch>
        </p:blipFill>
        <p:spPr>
          <a:xfrm>
            <a:off x="770011" y="1675891"/>
            <a:ext cx="10659963" cy="273405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1154979" y="1701481"/>
            <a:ext cx="9745663" cy="109251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COUNT keyword was used to find the total number of mission outcomes, to subsequently group them by keywords: Failure and the varying meanings of “success”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22B4250B-1084-CA80-8681-E02A2EBA593E}"/>
              </a:ext>
            </a:extLst>
          </p:cNvPr>
          <p:cNvPicPr>
            <a:picLocks noChangeAspect="1"/>
          </p:cNvPicPr>
          <p:nvPr/>
        </p:nvPicPr>
        <p:blipFill>
          <a:blip r:embed="rId3"/>
          <a:stretch>
            <a:fillRect/>
          </a:stretch>
        </p:blipFill>
        <p:spPr>
          <a:xfrm>
            <a:off x="1154979" y="2951498"/>
            <a:ext cx="9877669" cy="8715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864457" y="1219200"/>
            <a:ext cx="5521103" cy="327659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tx1"/>
                </a:solidFill>
                <a:latin typeface="Abadi" panose="020B0604020104020204" pitchFamily="34" charset="0"/>
              </a:rPr>
              <a:t>Summary of methodologies: </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of previous landings.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Data interpolation (replace missing values).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 Visualizing the patterns, trends and making inferences about the next launch (Graphs 1 &amp; 2)</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Use Machine Learning to predict the success rate of the Falcon 9’s first stage launch.</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204E79"/>
                </a:solidFill>
                <a:latin typeface="Abadi"/>
              </a:rPr>
              <a:t>Executive Summary</a:t>
            </a:r>
            <a:endParaRPr lang="en-US" dirty="0">
              <a:solidFill>
                <a:srgbClr val="204E79"/>
              </a:solidFill>
            </a:endParaRPr>
          </a:p>
        </p:txBody>
      </p:sp>
      <p:pic>
        <p:nvPicPr>
          <p:cNvPr id="3" name="Picture 2">
            <a:extLst>
              <a:ext uri="{FF2B5EF4-FFF2-40B4-BE49-F238E27FC236}">
                <a16:creationId xmlns:a16="http://schemas.microsoft.com/office/drawing/2014/main" id="{9900F609-A796-9726-06AF-D3AB26A98810}"/>
              </a:ext>
            </a:extLst>
          </p:cNvPr>
          <p:cNvPicPr>
            <a:picLocks noChangeAspect="1"/>
          </p:cNvPicPr>
          <p:nvPr/>
        </p:nvPicPr>
        <p:blipFill>
          <a:blip r:embed="rId2"/>
          <a:stretch>
            <a:fillRect/>
          </a:stretch>
        </p:blipFill>
        <p:spPr>
          <a:xfrm>
            <a:off x="5440680" y="609601"/>
            <a:ext cx="5844931" cy="2044520"/>
          </a:xfrm>
          <a:prstGeom prst="rect">
            <a:avLst/>
          </a:prstGeom>
        </p:spPr>
      </p:pic>
      <p:sp>
        <p:nvSpPr>
          <p:cNvPr id="5" name="Content Placeholder 2">
            <a:extLst>
              <a:ext uri="{FF2B5EF4-FFF2-40B4-BE49-F238E27FC236}">
                <a16:creationId xmlns:a16="http://schemas.microsoft.com/office/drawing/2014/main" id="{C2009AE6-969C-EFEF-2048-64E956F1EB69}"/>
              </a:ext>
            </a:extLst>
          </p:cNvPr>
          <p:cNvSpPr txBox="1"/>
          <p:nvPr/>
        </p:nvSpPr>
        <p:spPr>
          <a:xfrm>
            <a:off x="936869" y="4324623"/>
            <a:ext cx="6576451" cy="19947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tx1"/>
                </a:solidFill>
                <a:latin typeface="Abadi" panose="020B0604020104020204" pitchFamily="34" charset="0"/>
              </a:rPr>
              <a:t>Summary of all results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The methodology followed produced graphs and maps visualizing the place of past launchings. </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A classification model to predict the success of the launch was created.</a:t>
            </a:r>
          </a:p>
        </p:txBody>
      </p:sp>
      <p:pic>
        <p:nvPicPr>
          <p:cNvPr id="7" name="Picture 6">
            <a:extLst>
              <a:ext uri="{FF2B5EF4-FFF2-40B4-BE49-F238E27FC236}">
                <a16:creationId xmlns:a16="http://schemas.microsoft.com/office/drawing/2014/main" id="{301D0EE6-7DB6-7A84-662A-EE93B1324DED}"/>
              </a:ext>
            </a:extLst>
          </p:cNvPr>
          <p:cNvPicPr>
            <a:picLocks noChangeAspect="1"/>
          </p:cNvPicPr>
          <p:nvPr/>
        </p:nvPicPr>
        <p:blipFill>
          <a:blip r:embed="rId3"/>
          <a:stretch>
            <a:fillRect/>
          </a:stretch>
        </p:blipFill>
        <p:spPr>
          <a:xfrm>
            <a:off x="7662069" y="3108960"/>
            <a:ext cx="3623542" cy="2774314"/>
          </a:xfrm>
          <a:prstGeom prst="rect">
            <a:avLst/>
          </a:prstGeom>
        </p:spPr>
      </p:pic>
      <p:sp>
        <p:nvSpPr>
          <p:cNvPr id="8" name="TextBox 7">
            <a:extLst>
              <a:ext uri="{FF2B5EF4-FFF2-40B4-BE49-F238E27FC236}">
                <a16:creationId xmlns:a16="http://schemas.microsoft.com/office/drawing/2014/main" id="{7589FBD2-2561-3A25-BBD0-C6204EBCF1C5}"/>
              </a:ext>
            </a:extLst>
          </p:cNvPr>
          <p:cNvSpPr txBox="1"/>
          <p:nvPr/>
        </p:nvSpPr>
        <p:spPr>
          <a:xfrm>
            <a:off x="8176259" y="2654121"/>
            <a:ext cx="1516381" cy="307777"/>
          </a:xfrm>
          <a:prstGeom prst="rect">
            <a:avLst/>
          </a:prstGeom>
          <a:noFill/>
        </p:spPr>
        <p:txBody>
          <a:bodyPr wrap="square" rtlCol="0">
            <a:spAutoFit/>
          </a:bodyPr>
          <a:lstStyle/>
          <a:p>
            <a:r>
              <a:rPr lang="en-US" sz="1400" dirty="0">
                <a:solidFill>
                  <a:schemeClr val="bg1"/>
                </a:solidFill>
              </a:rPr>
              <a:t>Graph 1.</a:t>
            </a:r>
          </a:p>
        </p:txBody>
      </p:sp>
      <p:sp>
        <p:nvSpPr>
          <p:cNvPr id="9" name="TextBox 8">
            <a:extLst>
              <a:ext uri="{FF2B5EF4-FFF2-40B4-BE49-F238E27FC236}">
                <a16:creationId xmlns:a16="http://schemas.microsoft.com/office/drawing/2014/main" id="{8E75F4EA-3AB6-6AA6-8EF3-56C49A85592A}"/>
              </a:ext>
            </a:extLst>
          </p:cNvPr>
          <p:cNvSpPr txBox="1"/>
          <p:nvPr/>
        </p:nvSpPr>
        <p:spPr>
          <a:xfrm>
            <a:off x="8922419" y="5900240"/>
            <a:ext cx="1516381" cy="307777"/>
          </a:xfrm>
          <a:prstGeom prst="rect">
            <a:avLst/>
          </a:prstGeom>
          <a:noFill/>
        </p:spPr>
        <p:txBody>
          <a:bodyPr wrap="square" rtlCol="0">
            <a:spAutoFit/>
          </a:bodyPr>
          <a:lstStyle/>
          <a:p>
            <a:r>
              <a:rPr lang="en-US" sz="1400" dirty="0">
                <a:solidFill>
                  <a:schemeClr val="bg1"/>
                </a:solidFill>
              </a:rPr>
              <a:t>Graph 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30</a:t>
            </a:fld>
            <a:endParaRPr lang="en-US" dirty="0"/>
          </a:p>
        </p:txBody>
      </p:sp>
      <p:sp>
        <p:nvSpPr>
          <p:cNvPr id="5" name="Content Placeholder 4"/>
          <p:cNvSpPr>
            <a:spLocks noGrp="1"/>
          </p:cNvSpPr>
          <p:nvPr>
            <p:ph idx="4294967295"/>
          </p:nvPr>
        </p:nvSpPr>
        <p:spPr>
          <a:xfrm>
            <a:off x="770011" y="1812290"/>
            <a:ext cx="30907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type of SQL query involves sub querying and setting the result as a variable.</a:t>
            </a:r>
          </a:p>
          <a:p>
            <a:pPr>
              <a:lnSpc>
                <a:spcPct val="100000"/>
              </a:lnSpc>
              <a:spcBef>
                <a:spcPts val="1400"/>
              </a:spcBef>
            </a:pPr>
            <a:r>
              <a:rPr lang="en-US" sz="2200" dirty="0">
                <a:solidFill>
                  <a:schemeClr val="accent3">
                    <a:lumMod val="25000"/>
                  </a:schemeClr>
                </a:solidFill>
                <a:latin typeface="Abadi" panose="020B0604020104020204" pitchFamily="34" charset="0"/>
              </a:rPr>
              <a:t>First, the goal is to find the maximum payload of the vehicle from the table.</a:t>
            </a:r>
          </a:p>
          <a:p>
            <a:pPr>
              <a:lnSpc>
                <a:spcPct val="100000"/>
              </a:lnSpc>
              <a:spcBef>
                <a:spcPts val="1400"/>
              </a:spcBef>
            </a:pPr>
            <a:r>
              <a:rPr lang="en-US" sz="2200" dirty="0">
                <a:solidFill>
                  <a:schemeClr val="accent3">
                    <a:lumMod val="25000"/>
                  </a:schemeClr>
                </a:solidFill>
                <a:latin typeface="Abadi" panose="020B0604020104020204" pitchFamily="34" charset="0"/>
              </a:rPr>
              <a:t>Set this equation/function as a result to the filter applied using the column </a:t>
            </a:r>
            <a:r>
              <a:rPr lang="en-US" sz="2200" dirty="0">
                <a:solidFill>
                  <a:srgbClr val="0B49CB"/>
                </a:solidFill>
                <a:latin typeface="Abadi" panose="020B0604020104020204" pitchFamily="34" charset="0"/>
              </a:rPr>
              <a:t>PAYLOAD_MASS_KG</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B0486B8-FE64-A12C-DCCE-0F55F5157852}"/>
              </a:ext>
            </a:extLst>
          </p:cNvPr>
          <p:cNvPicPr>
            <a:picLocks noChangeAspect="1"/>
          </p:cNvPicPr>
          <p:nvPr/>
        </p:nvPicPr>
        <p:blipFill>
          <a:blip r:embed="rId3"/>
          <a:stretch>
            <a:fillRect/>
          </a:stretch>
        </p:blipFill>
        <p:spPr>
          <a:xfrm>
            <a:off x="4430916" y="1812290"/>
            <a:ext cx="6746303" cy="36427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1856595" y="4645024"/>
            <a:ext cx="8342432" cy="16033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For this query statement, the date was dissected into months and years. Each month was assigned to the name of the month, 1 being January, and so forth, by using the function </a:t>
            </a:r>
            <a:r>
              <a:rPr lang="en-US" sz="2200" dirty="0">
                <a:solidFill>
                  <a:srgbClr val="0B49CB"/>
                </a:solidFill>
                <a:latin typeface="Abadi"/>
              </a:rPr>
              <a:t>CASE</a:t>
            </a:r>
            <a:r>
              <a:rPr lang="en-US" sz="2200" dirty="0">
                <a:solidFill>
                  <a:schemeClr val="accent3">
                    <a:lumMod val="25000"/>
                  </a:schemeClr>
                </a:solidFill>
                <a:latin typeface="Abadi"/>
              </a:rPr>
              <a:t>. Once the renaming of the months was completed, the data was filtered to only display the data from 2017.</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436B5E7-5A07-D0C7-1C61-1401B54BE2CA}"/>
              </a:ext>
            </a:extLst>
          </p:cNvPr>
          <p:cNvPicPr>
            <a:picLocks noChangeAspect="1"/>
          </p:cNvPicPr>
          <p:nvPr/>
        </p:nvPicPr>
        <p:blipFill>
          <a:blip r:embed="rId3"/>
          <a:stretch>
            <a:fillRect/>
          </a:stretch>
        </p:blipFill>
        <p:spPr>
          <a:xfrm>
            <a:off x="1856595" y="1586952"/>
            <a:ext cx="8342432" cy="28665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2280547" y="4693919"/>
            <a:ext cx="7630905" cy="148304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Lastly, the date was filtered to fit the dates above, then an additional column (displaying the number of launchings per outcome) was created and stored as “Counts”. From those steps the new data set was grouped by the Landing Outcome ordered by outcome and then sorted by descending order (DESC).</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3FBB450A-BDF2-54C7-473E-C13454349ECD}"/>
              </a:ext>
            </a:extLst>
          </p:cNvPr>
          <p:cNvPicPr>
            <a:picLocks noChangeAspect="1"/>
          </p:cNvPicPr>
          <p:nvPr/>
        </p:nvPicPr>
        <p:blipFill>
          <a:blip r:embed="rId3"/>
          <a:stretch>
            <a:fillRect/>
          </a:stretch>
        </p:blipFill>
        <p:spPr>
          <a:xfrm>
            <a:off x="2280547" y="1423325"/>
            <a:ext cx="7630905" cy="308642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34</a:t>
            </a:fld>
            <a:endParaRPr lang="en-US"/>
          </a:p>
        </p:txBody>
      </p:sp>
      <p:sp>
        <p:nvSpPr>
          <p:cNvPr id="5" name="Content Placeholder 4"/>
          <p:cNvSpPr>
            <a:spLocks noGrp="1"/>
          </p:cNvSpPr>
          <p:nvPr>
            <p:ph idx="4294967295"/>
          </p:nvPr>
        </p:nvSpPr>
        <p:spPr>
          <a:xfrm>
            <a:off x="770011" y="2844946"/>
            <a:ext cx="3728720" cy="34642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launching sites observed on the map (as well from the data), are either located on the East coast or West coast.</a:t>
            </a:r>
            <a:endParaRPr lang="en-US" dirty="0"/>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Loading the map</a:t>
            </a:r>
          </a:p>
        </p:txBody>
      </p:sp>
      <p:pic>
        <p:nvPicPr>
          <p:cNvPr id="6" name="Picture 5">
            <a:extLst>
              <a:ext uri="{FF2B5EF4-FFF2-40B4-BE49-F238E27FC236}">
                <a16:creationId xmlns:a16="http://schemas.microsoft.com/office/drawing/2014/main" id="{EC48C371-7C20-5D25-4190-A4BFCB465291}"/>
              </a:ext>
            </a:extLst>
          </p:cNvPr>
          <p:cNvPicPr>
            <a:picLocks noChangeAspect="1"/>
          </p:cNvPicPr>
          <p:nvPr/>
        </p:nvPicPr>
        <p:blipFill>
          <a:blip r:embed="rId3"/>
          <a:stretch>
            <a:fillRect/>
          </a:stretch>
        </p:blipFill>
        <p:spPr>
          <a:xfrm>
            <a:off x="4511175" y="2174239"/>
            <a:ext cx="6425010" cy="335826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35</a:t>
            </a:fld>
            <a:endParaRPr lang="en-US"/>
          </a:p>
        </p:txBody>
      </p:sp>
      <p:sp>
        <p:nvSpPr>
          <p:cNvPr id="5" name="Content Placeholder 4"/>
          <p:cNvSpPr>
            <a:spLocks noGrp="1"/>
          </p:cNvSpPr>
          <p:nvPr>
            <p:ph idx="4294967295"/>
          </p:nvPr>
        </p:nvSpPr>
        <p:spPr>
          <a:xfrm>
            <a:off x="1394852" y="4312428"/>
            <a:ext cx="4632959" cy="22101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this point, all launchings were grouped into clusters. Each clustered contained the launching sites color labeled, with </a:t>
            </a:r>
            <a:r>
              <a:rPr lang="en-US" sz="2200" dirty="0">
                <a:solidFill>
                  <a:srgbClr val="FF0000"/>
                </a:solidFill>
                <a:latin typeface="Abadi"/>
              </a:rPr>
              <a:t>red</a:t>
            </a:r>
            <a:r>
              <a:rPr lang="en-US" sz="2200" dirty="0">
                <a:solidFill>
                  <a:schemeClr val="accent3">
                    <a:lumMod val="25000"/>
                  </a:schemeClr>
                </a:solidFill>
                <a:latin typeface="Abadi"/>
              </a:rPr>
              <a:t> being failures and </a:t>
            </a:r>
            <a:r>
              <a:rPr lang="en-US" sz="2200" dirty="0">
                <a:solidFill>
                  <a:srgbClr val="92D050"/>
                </a:solidFill>
                <a:latin typeface="Abadi"/>
              </a:rPr>
              <a:t>green</a:t>
            </a:r>
            <a:r>
              <a:rPr lang="en-US" sz="2200" dirty="0">
                <a:solidFill>
                  <a:schemeClr val="accent3">
                    <a:lumMod val="25000"/>
                  </a:schemeClr>
                </a:solidFill>
                <a:latin typeface="Abadi"/>
              </a:rPr>
              <a:t> being success.</a:t>
            </a:r>
            <a:endParaRPr lang="en-US" dirty="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Folium and Markers</a:t>
            </a:r>
          </a:p>
        </p:txBody>
      </p:sp>
      <p:pic>
        <p:nvPicPr>
          <p:cNvPr id="4" name="Picture 3">
            <a:extLst>
              <a:ext uri="{FF2B5EF4-FFF2-40B4-BE49-F238E27FC236}">
                <a16:creationId xmlns:a16="http://schemas.microsoft.com/office/drawing/2014/main" id="{29A38428-789B-598A-F460-7FA677B96D59}"/>
              </a:ext>
            </a:extLst>
          </p:cNvPr>
          <p:cNvPicPr>
            <a:picLocks noChangeAspect="1"/>
          </p:cNvPicPr>
          <p:nvPr/>
        </p:nvPicPr>
        <p:blipFill>
          <a:blip r:embed="rId3"/>
          <a:stretch>
            <a:fillRect/>
          </a:stretch>
        </p:blipFill>
        <p:spPr>
          <a:xfrm>
            <a:off x="1394851" y="1381505"/>
            <a:ext cx="5183663" cy="2570372"/>
          </a:xfrm>
          <a:prstGeom prst="rect">
            <a:avLst/>
          </a:prstGeom>
        </p:spPr>
      </p:pic>
      <p:pic>
        <p:nvPicPr>
          <p:cNvPr id="7" name="Picture 6">
            <a:extLst>
              <a:ext uri="{FF2B5EF4-FFF2-40B4-BE49-F238E27FC236}">
                <a16:creationId xmlns:a16="http://schemas.microsoft.com/office/drawing/2014/main" id="{096FC2E1-0E9B-21FD-BEDD-6758A1CE52F2}"/>
              </a:ext>
            </a:extLst>
          </p:cNvPr>
          <p:cNvPicPr>
            <a:picLocks noChangeAspect="1"/>
          </p:cNvPicPr>
          <p:nvPr/>
        </p:nvPicPr>
        <p:blipFill>
          <a:blip r:embed="rId4"/>
          <a:stretch>
            <a:fillRect/>
          </a:stretch>
        </p:blipFill>
        <p:spPr>
          <a:xfrm>
            <a:off x="6578515" y="4008534"/>
            <a:ext cx="4468895" cy="251401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924560" y="1500300"/>
            <a:ext cx="4185920" cy="1928700"/>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Here we were able to find the distance between any point from the mouse position to any chosen Launching Site. In this example, CCAFS SLC site was used to find the distance to the coastline.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Mouse Position</a:t>
            </a:r>
          </a:p>
        </p:txBody>
      </p:sp>
      <p:pic>
        <p:nvPicPr>
          <p:cNvPr id="4" name="Picture 3">
            <a:extLst>
              <a:ext uri="{FF2B5EF4-FFF2-40B4-BE49-F238E27FC236}">
                <a16:creationId xmlns:a16="http://schemas.microsoft.com/office/drawing/2014/main" id="{A6C37468-D255-A6A6-3476-DC1D8003EAAD}"/>
              </a:ext>
            </a:extLst>
          </p:cNvPr>
          <p:cNvPicPr>
            <a:picLocks noChangeAspect="1"/>
          </p:cNvPicPr>
          <p:nvPr/>
        </p:nvPicPr>
        <p:blipFill>
          <a:blip r:embed="rId4"/>
          <a:stretch>
            <a:fillRect/>
          </a:stretch>
        </p:blipFill>
        <p:spPr>
          <a:xfrm>
            <a:off x="5262017" y="1584961"/>
            <a:ext cx="6256813" cy="3002122"/>
          </a:xfrm>
          <a:prstGeom prst="rect">
            <a:avLst/>
          </a:prstGeom>
        </p:spPr>
      </p:pic>
      <p:sp>
        <p:nvSpPr>
          <p:cNvPr id="6" name="Content Placeholder 4">
            <a:extLst>
              <a:ext uri="{FF2B5EF4-FFF2-40B4-BE49-F238E27FC236}">
                <a16:creationId xmlns:a16="http://schemas.microsoft.com/office/drawing/2014/main" id="{BB83CC5E-46B6-49FB-D76C-43BF139E440D}"/>
              </a:ext>
            </a:extLst>
          </p:cNvPr>
          <p:cNvSpPr txBox="1">
            <a:spLocks/>
          </p:cNvSpPr>
          <p:nvPr/>
        </p:nvSpPr>
        <p:spPr>
          <a:xfrm>
            <a:off x="1039051" y="3576953"/>
            <a:ext cx="10304095" cy="2569847"/>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1400"/>
              </a:spcBef>
            </a:pPr>
            <a:r>
              <a:rPr lang="en-US" sz="2200" dirty="0">
                <a:solidFill>
                  <a:schemeClr val="bg1"/>
                </a:solidFill>
              </a:rPr>
              <a:t>Lastly, these are some interesting findings:</a:t>
            </a:r>
          </a:p>
          <a:p>
            <a:pPr>
              <a:buFont typeface="Arial" panose="020B0604020202020204" pitchFamily="34" charset="0"/>
              <a:buChar char="•"/>
            </a:pPr>
            <a:r>
              <a:rPr lang="en-US" sz="1600" dirty="0">
                <a:solidFill>
                  <a:srgbClr val="6699FF"/>
                </a:solidFill>
              </a:rPr>
              <a:t>Are launch sites in close proximity to railways?</a:t>
            </a:r>
          </a:p>
          <a:p>
            <a:pPr>
              <a:buFont typeface="Arial" panose="020B0604020202020204" pitchFamily="34" charset="0"/>
              <a:buChar char="•"/>
            </a:pPr>
            <a:r>
              <a:rPr lang="en-US" sz="1600" dirty="0">
                <a:solidFill>
                  <a:srgbClr val="6699FF"/>
                </a:solidFill>
              </a:rPr>
              <a:t>Are launch sites in close proximity to highways?</a:t>
            </a:r>
          </a:p>
          <a:p>
            <a:pPr>
              <a:buFont typeface="Arial" panose="020B0604020202020204" pitchFamily="34" charset="0"/>
              <a:buChar char="•"/>
            </a:pPr>
            <a:r>
              <a:rPr lang="en-US" sz="1600" dirty="0">
                <a:solidFill>
                  <a:srgbClr val="6699FF"/>
                </a:solidFill>
              </a:rPr>
              <a:t>Are launch sites in close proximity to coastline?</a:t>
            </a:r>
          </a:p>
          <a:p>
            <a:pPr>
              <a:buFont typeface="Arial" panose="020B0604020202020204" pitchFamily="34" charset="0"/>
              <a:buChar char="•"/>
            </a:pPr>
            <a:r>
              <a:rPr lang="en-US" sz="1600" dirty="0">
                <a:solidFill>
                  <a:srgbClr val="6699FF"/>
                </a:solidFill>
              </a:rPr>
              <a:t>Do launch sites keep certain distance away from cities? </a:t>
            </a:r>
          </a:p>
          <a:p>
            <a:pPr>
              <a:buFont typeface="Arial" panose="020B0604020202020204" pitchFamily="34" charset="0"/>
              <a:buChar char="•"/>
            </a:pPr>
            <a:endParaRPr lang="en-US" sz="1600" dirty="0">
              <a:solidFill>
                <a:srgbClr val="6699FF"/>
              </a:solidFill>
            </a:endParaRPr>
          </a:p>
          <a:p>
            <a:pPr marL="0" marR="0" indent="0">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chemeClr val="bg1"/>
                </a:solidFill>
                <a:effectLst/>
                <a:ea typeface="Times New Roman" panose="02020603050405020304" pitchFamily="18" charset="0"/>
                <a:cs typeface="Times New Roman" panose="02020603050405020304" pitchFamily="18" charset="0"/>
              </a:rPr>
              <a:t>Most Launch sites are away from railways, close enough to highways (materials transportation and other logistics), and in close proximity to the coastlines.</a:t>
            </a:r>
            <a:r>
              <a:rPr lang="en-US" sz="1800" kern="100" dirty="0">
                <a:solidFill>
                  <a:schemeClr val="bg1"/>
                </a:solidFill>
                <a:ea typeface="Times New Roman" panose="02020603050405020304" pitchFamily="18" charset="0"/>
                <a:cs typeface="Times New Roman" panose="02020603050405020304" pitchFamily="18" charset="0"/>
              </a:rPr>
              <a:t> </a:t>
            </a:r>
            <a:r>
              <a:rPr lang="en-US" sz="1800" kern="0" dirty="0">
                <a:solidFill>
                  <a:schemeClr val="bg1"/>
                </a:solidFill>
                <a:effectLst/>
                <a:ea typeface="Times New Roman" panose="02020603050405020304" pitchFamily="18" charset="0"/>
                <a:cs typeface="Times New Roman" panose="02020603050405020304" pitchFamily="18" charset="0"/>
              </a:rPr>
              <a:t>Launch sites, however, are kept at a reasonable distance away from cities in case scenarios where a</a:t>
            </a:r>
            <a:r>
              <a:rPr lang="en-US" sz="1800" kern="100" dirty="0">
                <a:solidFill>
                  <a:schemeClr val="bg1"/>
                </a:solidFill>
                <a:ea typeface="Times New Roman" panose="02020603050405020304" pitchFamily="18" charset="0"/>
                <a:cs typeface="Times New Roman" panose="02020603050405020304" pitchFamily="18" charset="0"/>
              </a:rPr>
              <a:t> </a:t>
            </a:r>
            <a:r>
              <a:rPr lang="en-US" sz="1800" kern="0" dirty="0">
                <a:solidFill>
                  <a:schemeClr val="bg1"/>
                </a:solidFill>
                <a:effectLst/>
                <a:ea typeface="Times New Roman" panose="02020603050405020304" pitchFamily="18" charset="0"/>
                <a:cs typeface="Times New Roman" panose="02020603050405020304" pitchFamily="18" charset="0"/>
              </a:rPr>
              <a:t>spacecraft's launch doesn't go as planned and disintegrates in the air, the debris and other</a:t>
            </a:r>
            <a:r>
              <a:rPr lang="en-US" sz="1800" kern="100" dirty="0">
                <a:solidFill>
                  <a:schemeClr val="bg1"/>
                </a:solidFill>
                <a:ea typeface="Times New Roman" panose="02020603050405020304" pitchFamily="18" charset="0"/>
                <a:cs typeface="Times New Roman" panose="02020603050405020304" pitchFamily="18" charset="0"/>
              </a:rPr>
              <a:t> </a:t>
            </a:r>
            <a:r>
              <a:rPr lang="en-US" sz="1800" kern="0" dirty="0">
                <a:solidFill>
                  <a:schemeClr val="bg1"/>
                </a:solidFill>
                <a:effectLst/>
                <a:ea typeface="Times New Roman" panose="02020603050405020304" pitchFamily="18" charset="0"/>
                <a:cs typeface="Times New Roman" panose="02020603050405020304" pitchFamily="18" charset="0"/>
              </a:rPr>
              <a:t>remains will land over the Atlantic and not overpopulated areas.</a:t>
            </a:r>
            <a:endParaRPr lang="en-US" sz="1600" dirty="0">
              <a:solidFill>
                <a:schemeClr val="bg1"/>
              </a:solidFill>
            </a:endParaRPr>
          </a:p>
          <a:p>
            <a:pPr>
              <a:buFont typeface="Arial" panose="020B0604020202020204" pitchFamily="34" charset="0"/>
              <a:buChar char="•"/>
            </a:pPr>
            <a:endParaRPr lang="en-US" sz="1600" dirty="0">
              <a:solidFill>
                <a:schemeClr val="bg1"/>
              </a:solidFill>
            </a:endParaRPr>
          </a:p>
          <a:p>
            <a:pPr>
              <a:buFont typeface="Arial" panose="020B0604020202020204" pitchFamily="34" charset="0"/>
              <a:buChar char="•"/>
            </a:pPr>
            <a:endParaRPr lang="en-US" sz="1600" dirty="0">
              <a:solidFill>
                <a:schemeClr val="bg1"/>
              </a:solidFill>
            </a:endParaRPr>
          </a:p>
          <a:p>
            <a:pPr>
              <a:lnSpc>
                <a:spcPct val="100000"/>
              </a:lnSpc>
              <a:spcBef>
                <a:spcPts val="1400"/>
              </a:spcBef>
            </a:pPr>
            <a:endParaRPr lang="en-US" sz="2200" dirty="0">
              <a:solidFill>
                <a:schemeClr val="bg1"/>
              </a:solidFill>
            </a:endParaRPr>
          </a:p>
          <a:p>
            <a:pPr marL="0" indent="0">
              <a:lnSpc>
                <a:spcPct val="100000"/>
              </a:lnSpc>
              <a:spcBef>
                <a:spcPts val="1400"/>
              </a:spcBef>
              <a:buFont typeface="Arial" panose="020B0604020202020204" pitchFamily="34" charset="0"/>
              <a:buNone/>
            </a:pPr>
            <a:endParaRPr lang="en-US" sz="2200"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38</a:t>
            </a:fld>
            <a:endParaRPr lang="en-US"/>
          </a:p>
        </p:txBody>
      </p:sp>
      <p:sp>
        <p:nvSpPr>
          <p:cNvPr id="5" name="Content Placeholder 4"/>
          <p:cNvSpPr>
            <a:spLocks noGrp="1"/>
          </p:cNvSpPr>
          <p:nvPr>
            <p:ph type="body" sz="half" idx="4294967295"/>
          </p:nvPr>
        </p:nvSpPr>
        <p:spPr>
          <a:xfrm>
            <a:off x="770011" y="3596069"/>
            <a:ext cx="4889109" cy="22352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After testing all 4 models, it was determined that the Decision Tree Classifier Model was a better fit for the data. The Decision Tree model had the highest Best Score among all models tested.</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C94D5BCC-5077-D6CD-8A09-C4029C9B092A}"/>
              </a:ext>
            </a:extLst>
          </p:cNvPr>
          <p:cNvPicPr>
            <a:picLocks noChangeAspect="1"/>
          </p:cNvPicPr>
          <p:nvPr/>
        </p:nvPicPr>
        <p:blipFill>
          <a:blip r:embed="rId3"/>
          <a:stretch>
            <a:fillRect/>
          </a:stretch>
        </p:blipFill>
        <p:spPr>
          <a:xfrm>
            <a:off x="829933" y="1475123"/>
            <a:ext cx="5601421" cy="1716415"/>
          </a:xfrm>
          <a:prstGeom prst="rect">
            <a:avLst/>
          </a:prstGeom>
        </p:spPr>
      </p:pic>
      <p:pic>
        <p:nvPicPr>
          <p:cNvPr id="8" name="Picture 7">
            <a:extLst>
              <a:ext uri="{FF2B5EF4-FFF2-40B4-BE49-F238E27FC236}">
                <a16:creationId xmlns:a16="http://schemas.microsoft.com/office/drawing/2014/main" id="{A9FE55F9-2A15-472E-1A15-FFA6FC39CD42}"/>
              </a:ext>
            </a:extLst>
          </p:cNvPr>
          <p:cNvPicPr>
            <a:picLocks noChangeAspect="1"/>
          </p:cNvPicPr>
          <p:nvPr/>
        </p:nvPicPr>
        <p:blipFill>
          <a:blip r:embed="rId4"/>
          <a:stretch>
            <a:fillRect/>
          </a:stretch>
        </p:blipFill>
        <p:spPr>
          <a:xfrm>
            <a:off x="5760646" y="3191538"/>
            <a:ext cx="5326063" cy="317069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39</a:t>
            </a:fld>
            <a:endParaRPr lang="en-US"/>
          </a:p>
        </p:txBody>
      </p:sp>
      <p:sp>
        <p:nvSpPr>
          <p:cNvPr id="5" name="Content Placeholder 3"/>
          <p:cNvSpPr>
            <a:spLocks noGrp="1"/>
          </p:cNvSpPr>
          <p:nvPr>
            <p:ph sz="half" idx="4294967295"/>
          </p:nvPr>
        </p:nvSpPr>
        <p:spPr>
          <a:xfrm>
            <a:off x="770011" y="1603057"/>
            <a:ext cx="10277399"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evaluation of the trends presented in the scatterplots, it can confidently be assumed that as the frequency of flights increase, the success rate of the launch increases as well.</a:t>
            </a:r>
          </a:p>
          <a:p>
            <a:pPr>
              <a:lnSpc>
                <a:spcPct val="100000"/>
              </a:lnSpc>
              <a:spcBef>
                <a:spcPts val="1400"/>
              </a:spcBef>
            </a:pPr>
            <a:r>
              <a:rPr lang="en-US" sz="2200" dirty="0">
                <a:solidFill>
                  <a:schemeClr val="accent3">
                    <a:lumMod val="25000"/>
                  </a:schemeClr>
                </a:solidFill>
                <a:latin typeface="Abadi" panose="020B0604020104020204" pitchFamily="34" charset="0"/>
              </a:rPr>
              <a:t>Some of the near 100% success rate taking place at certain orbits are due to the small sample sizes of the launches. Perhaps with more attempts/data points, a more accurate prediction can be made on those orbits.</a:t>
            </a:r>
          </a:p>
          <a:p>
            <a:pPr>
              <a:lnSpc>
                <a:spcPct val="100000"/>
              </a:lnSpc>
              <a:spcBef>
                <a:spcPts val="1400"/>
              </a:spcBef>
            </a:pPr>
            <a:r>
              <a:rPr lang="en-US" sz="2200" dirty="0">
                <a:solidFill>
                  <a:schemeClr val="accent3">
                    <a:lumMod val="25000"/>
                  </a:schemeClr>
                </a:solidFill>
                <a:latin typeface="Abadi" panose="020B0604020104020204" pitchFamily="34" charset="0"/>
              </a:rPr>
              <a:t>The classification model that performed the best, using the “best score” was the Decision Tree Model.</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2120944"/>
            <a:ext cx="5660840" cy="2218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of this project is to predict the success of the first stage landing, to then, calculate the cost of the launch. Space X advertises Falcon 9’s rocket launch cost to be around $62M, whereas other providers’ costs may go as high as $165M.</a:t>
            </a:r>
          </a:p>
        </p:txBody>
      </p:sp>
      <p:pic>
        <p:nvPicPr>
          <p:cNvPr id="3" name="Picture 2" descr="A rocket taking off&#10;&#10;Description automatically generated with medium confidence">
            <a:extLst>
              <a:ext uri="{FF2B5EF4-FFF2-40B4-BE49-F238E27FC236}">
                <a16:creationId xmlns:a16="http://schemas.microsoft.com/office/drawing/2014/main" id="{998EAC31-2A85-B338-0A41-5DBA7FF1DB0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72176" y="1295824"/>
            <a:ext cx="4686005" cy="3124003"/>
          </a:xfrm>
          <a:prstGeom prst="rect">
            <a:avLst/>
          </a:prstGeom>
        </p:spPr>
      </p:pic>
      <p:sp>
        <p:nvSpPr>
          <p:cNvPr id="7" name="Content Placeholder 2">
            <a:extLst>
              <a:ext uri="{FF2B5EF4-FFF2-40B4-BE49-F238E27FC236}">
                <a16:creationId xmlns:a16="http://schemas.microsoft.com/office/drawing/2014/main" id="{03B8B64F-DE8C-DD5A-A13D-1EE46C0F2094}"/>
              </a:ext>
            </a:extLst>
          </p:cNvPr>
          <p:cNvSpPr txBox="1"/>
          <p:nvPr/>
        </p:nvSpPr>
        <p:spPr>
          <a:xfrm>
            <a:off x="828068" y="4594951"/>
            <a:ext cx="10530114" cy="1934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Our goal is to predict the success rate of the next launch. By predicting the outcome, we are able to subsequently determine the cost. This information will aid SpaceX to assess whether it is more financially conservative to allow a third-party company to place a bid for the next launch since SpaceX is already able to offset their launch costs because they reuse the first stage of the rocket.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normAutofit/>
          </a:bodyPr>
          <a:lstStyle/>
          <a:p>
            <a:fld id="{5075537C-CA84-1446-933C-8E9D027F9201}" type="slidenum">
              <a:rPr lang="en-US" smtClean="0"/>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Data wrangling.</a:t>
            </a:r>
          </a:p>
          <a:p>
            <a:pPr>
              <a:lnSpc>
                <a:spcPct val="120000"/>
              </a:lnSpc>
              <a:spcBef>
                <a:spcPts val="1400"/>
              </a:spcBef>
            </a:pP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Interactive visual analytics using Folium.</a:t>
            </a:r>
          </a:p>
          <a:p>
            <a:pPr>
              <a:lnSpc>
                <a:spcPct val="120000"/>
              </a:lnSpc>
              <a:spcBef>
                <a:spcPts val="1400"/>
              </a:spcBef>
            </a:pPr>
            <a:r>
              <a:rPr lang="en-US" sz="8800" dirty="0">
                <a:solidFill>
                  <a:schemeClr val="accent3">
                    <a:lumMod val="25000"/>
                  </a:schemeClr>
                </a:solidFill>
                <a:latin typeface="Abadi"/>
              </a:rPr>
              <a:t>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2486025"/>
            <a:ext cx="9745589" cy="222821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exercise of the project was to retrieve data directly from the SpaceX REST API. The goal of this exercise was to predict Space X’s attempt to land a rocket or not.</a:t>
            </a:r>
          </a:p>
          <a:p>
            <a:pPr>
              <a:lnSpc>
                <a:spcPct val="100000"/>
              </a:lnSpc>
              <a:spcBef>
                <a:spcPts val="1400"/>
              </a:spcBef>
            </a:pPr>
            <a:r>
              <a:rPr lang="en-US" sz="2200" dirty="0">
                <a:solidFill>
                  <a:schemeClr val="accent3">
                    <a:lumMod val="25000"/>
                  </a:schemeClr>
                </a:solidFill>
                <a:latin typeface="Abadi" panose="020B0604020104020204" pitchFamily="34" charset="0"/>
              </a:rPr>
              <a:t>We started with loading the URL into python as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file, which required the function to normalize it to be suitable as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276321" y="5883274"/>
            <a:ext cx="771089" cy="365125"/>
          </a:xfrm>
        </p:spPr>
        <p:txBody>
          <a:bodyPr>
            <a:normAutofit/>
          </a:bodyPr>
          <a:lstStyle/>
          <a:p>
            <a:fld id="{5075537C-CA84-1446-933C-8E9D027F9201}" type="slidenum">
              <a:rPr lang="en-US" smtClean="0"/>
              <a:t>8</a:t>
            </a:fld>
            <a:endParaRPr lang="en-US"/>
          </a:p>
        </p:txBody>
      </p:sp>
      <p:pic>
        <p:nvPicPr>
          <p:cNvPr id="11" name="Content Placeholder 10">
            <a:extLst>
              <a:ext uri="{FF2B5EF4-FFF2-40B4-BE49-F238E27FC236}">
                <a16:creationId xmlns:a16="http://schemas.microsoft.com/office/drawing/2014/main" id="{31168198-B651-AE1D-9C58-AE8C61FF1893}"/>
              </a:ext>
            </a:extLst>
          </p:cNvPr>
          <p:cNvPicPr>
            <a:picLocks noGrp="1" noChangeAspect="1"/>
          </p:cNvPicPr>
          <p:nvPr>
            <p:ph idx="4294967295"/>
          </p:nvPr>
        </p:nvPicPr>
        <p:blipFill>
          <a:blip r:embed="rId4"/>
          <a:stretch>
            <a:fillRect/>
          </a:stretch>
        </p:blipFill>
        <p:spPr>
          <a:xfrm>
            <a:off x="5461001" y="3173465"/>
            <a:ext cx="6140736" cy="365125"/>
          </a:xfrm>
          <a:prstGeom prst="rect">
            <a:avLst/>
          </a:prstGeom>
          <a:ln>
            <a:solidFill>
              <a:srgbClr val="0B49CB"/>
            </a:solidFill>
            <a:prstDash val="dash"/>
          </a:ln>
        </p:spPr>
      </p:pic>
      <p:sp>
        <p:nvSpPr>
          <p:cNvPr id="3" name="Text Placeholder 2"/>
          <p:cNvSpPr>
            <a:spLocks noGrp="1"/>
          </p:cNvSpPr>
          <p:nvPr>
            <p:ph type="body" sz="half" idx="4294967295"/>
          </p:nvPr>
        </p:nvSpPr>
        <p:spPr>
          <a:xfrm>
            <a:off x="820738" y="1773238"/>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1500" dirty="0">
                <a:solidFill>
                  <a:schemeClr val="accent3">
                    <a:lumMod val="25000"/>
                  </a:schemeClr>
                </a:solidFill>
                <a:latin typeface="Abadi" panose="020B0604020104020204" pitchFamily="34" charset="0"/>
              </a:rPr>
              <a:t>The objectives of this exercise were:</a:t>
            </a:r>
          </a:p>
          <a:p>
            <a:pPr>
              <a:lnSpc>
                <a:spcPct val="100000"/>
              </a:lnSpc>
              <a:spcBef>
                <a:spcPts val="1400"/>
              </a:spcBef>
              <a:buFontTx/>
              <a:buChar char="-"/>
            </a:pPr>
            <a:r>
              <a:rPr lang="en-US" sz="1500" dirty="0">
                <a:solidFill>
                  <a:schemeClr val="accent3">
                    <a:lumMod val="25000"/>
                  </a:schemeClr>
                </a:solidFill>
                <a:latin typeface="Abadi" panose="020B0604020104020204" pitchFamily="34" charset="0"/>
              </a:rPr>
              <a:t>Request to the SpaceX API</a:t>
            </a:r>
          </a:p>
          <a:p>
            <a:pPr>
              <a:lnSpc>
                <a:spcPct val="100000"/>
              </a:lnSpc>
              <a:spcBef>
                <a:spcPts val="1400"/>
              </a:spcBef>
              <a:buFontTx/>
              <a:buChar char="-"/>
            </a:pPr>
            <a:r>
              <a:rPr lang="en-US" sz="1500" dirty="0">
                <a:solidFill>
                  <a:schemeClr val="accent3">
                    <a:lumMod val="25000"/>
                  </a:schemeClr>
                </a:solidFill>
                <a:latin typeface="Abadi" panose="020B0604020104020204" pitchFamily="34" charset="0"/>
              </a:rPr>
              <a:t>Clean up the requested data.</a:t>
            </a:r>
          </a:p>
          <a:p>
            <a:pPr>
              <a:lnSpc>
                <a:spcPct val="100000"/>
              </a:lnSpc>
              <a:spcBef>
                <a:spcPts val="1400"/>
              </a:spcBef>
            </a:pPr>
            <a:r>
              <a:rPr lang="en-US" sz="1500" dirty="0">
                <a:solidFill>
                  <a:schemeClr val="accent3">
                    <a:lumMod val="25000"/>
                  </a:schemeClr>
                </a:solidFill>
                <a:latin typeface="Abadi" panose="020B0604020104020204" pitchFamily="34" charset="0"/>
              </a:rPr>
              <a:t>The steps taken:</a:t>
            </a:r>
          </a:p>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 Transform the </a:t>
            </a:r>
            <a:r>
              <a:rPr lang="en-US" sz="1500" dirty="0" err="1">
                <a:solidFill>
                  <a:schemeClr val="accent3">
                    <a:lumMod val="25000"/>
                  </a:schemeClr>
                </a:solidFill>
                <a:latin typeface="Abadi" panose="020B0604020104020204" pitchFamily="34" charset="0"/>
              </a:rPr>
              <a:t>json</a:t>
            </a:r>
            <a:r>
              <a:rPr lang="en-US" sz="1500" dirty="0">
                <a:solidFill>
                  <a:schemeClr val="accent3">
                    <a:lumMod val="25000"/>
                  </a:schemeClr>
                </a:solidFill>
                <a:latin typeface="Abadi" panose="020B0604020104020204" pitchFamily="34" charset="0"/>
              </a:rPr>
              <a:t> file to a pandas </a:t>
            </a:r>
            <a:r>
              <a:rPr lang="en-US" sz="1500" dirty="0" err="1">
                <a:solidFill>
                  <a:schemeClr val="accent3">
                    <a:lumMod val="25000"/>
                  </a:schemeClr>
                </a:solidFill>
                <a:latin typeface="Abadi" panose="020B0604020104020204" pitchFamily="34" charset="0"/>
              </a:rPr>
              <a:t>dataframe</a:t>
            </a:r>
            <a:r>
              <a:rPr lang="en-US" sz="1500" dirty="0">
                <a:solidFill>
                  <a:schemeClr val="accent3">
                    <a:lumMod val="25000"/>
                  </a:schemeClr>
                </a:solidFill>
                <a:latin typeface="Abadi" panose="020B0604020104020204" pitchFamily="34" charset="0"/>
              </a:rPr>
              <a:t>.</a:t>
            </a:r>
          </a:p>
          <a:p>
            <a:pPr>
              <a:lnSpc>
                <a:spcPct val="100000"/>
              </a:lnSpc>
              <a:spcBef>
                <a:spcPts val="1400"/>
              </a:spcBef>
              <a:buFontTx/>
              <a:buChar char="-"/>
            </a:pPr>
            <a:r>
              <a:rPr lang="en-US" sz="1500" dirty="0">
                <a:solidFill>
                  <a:schemeClr val="accent3">
                    <a:lumMod val="25000"/>
                  </a:schemeClr>
                </a:solidFill>
                <a:latin typeface="Abadi" panose="020B0604020104020204" pitchFamily="34" charset="0"/>
              </a:rPr>
              <a:t>Import libraries (requests, </a:t>
            </a:r>
            <a:r>
              <a:rPr lang="en-US" sz="1500" dirty="0" err="1">
                <a:solidFill>
                  <a:schemeClr val="accent3">
                    <a:lumMod val="25000"/>
                  </a:schemeClr>
                </a:solidFill>
                <a:latin typeface="Abadi" panose="020B0604020104020204" pitchFamily="34" charset="0"/>
              </a:rPr>
              <a:t>numpy</a:t>
            </a:r>
            <a:r>
              <a:rPr lang="en-US" sz="1500" dirty="0">
                <a:solidFill>
                  <a:schemeClr val="accent3">
                    <a:lumMod val="25000"/>
                  </a:schemeClr>
                </a:solidFill>
                <a:latin typeface="Abadi" panose="020B0604020104020204" pitchFamily="34" charset="0"/>
              </a:rPr>
              <a:t> and pandas) to retrieve the columns desired (rocket, long, </a:t>
            </a:r>
            <a:r>
              <a:rPr lang="en-US" sz="1500" dirty="0" err="1">
                <a:solidFill>
                  <a:schemeClr val="accent3">
                    <a:lumMod val="25000"/>
                  </a:schemeClr>
                </a:solidFill>
                <a:latin typeface="Abadi" panose="020B0604020104020204" pitchFamily="34" charset="0"/>
              </a:rPr>
              <a:t>lat</a:t>
            </a:r>
            <a:r>
              <a:rPr lang="en-US" sz="1500" dirty="0">
                <a:solidFill>
                  <a:schemeClr val="accent3">
                    <a:lumMod val="25000"/>
                  </a:schemeClr>
                </a:solidFill>
                <a:latin typeface="Abadi" panose="020B0604020104020204" pitchFamily="34" charset="0"/>
              </a:rPr>
              <a:t>, launchpad, payloads, mass, orbit, etc.)</a:t>
            </a:r>
          </a:p>
          <a:p>
            <a:pPr>
              <a:lnSpc>
                <a:spcPct val="100000"/>
              </a:lnSpc>
              <a:spcBef>
                <a:spcPts val="1400"/>
              </a:spcBef>
              <a:buFontTx/>
              <a:buChar char="-"/>
            </a:pPr>
            <a:r>
              <a:rPr lang="en-US" sz="1500" dirty="0">
                <a:solidFill>
                  <a:schemeClr val="accent3">
                    <a:lumMod val="25000"/>
                  </a:schemeClr>
                </a:solidFill>
                <a:latin typeface="Abadi" panose="020B0604020104020204" pitchFamily="34" charset="0"/>
              </a:rPr>
              <a:t>Get the rocket launch data from “Launches”.</a:t>
            </a:r>
          </a:p>
          <a:p>
            <a:pPr>
              <a:lnSpc>
                <a:spcPct val="100000"/>
              </a:lnSpc>
              <a:spcBef>
                <a:spcPts val="1400"/>
              </a:spcBef>
              <a:buFontTx/>
              <a:buChar char="-"/>
            </a:pPr>
            <a:r>
              <a:rPr lang="en-US" sz="1500" dirty="0">
                <a:solidFill>
                  <a:schemeClr val="accent3">
                    <a:lumMod val="25000"/>
                  </a:schemeClr>
                </a:solidFill>
                <a:latin typeface="Abadi" panose="020B0604020104020204" pitchFamily="34" charset="0"/>
              </a:rPr>
              <a:t>Decode and parse the “Launches” data into a </a:t>
            </a:r>
            <a:r>
              <a:rPr lang="en-US" sz="1500" dirty="0" err="1">
                <a:solidFill>
                  <a:schemeClr val="accent3">
                    <a:lumMod val="25000"/>
                  </a:schemeClr>
                </a:solidFill>
                <a:latin typeface="Abadi" panose="020B0604020104020204" pitchFamily="34" charset="0"/>
              </a:rPr>
              <a:t>dataframe</a:t>
            </a:r>
            <a:r>
              <a:rPr lang="en-US" sz="1500" dirty="0">
                <a:solidFill>
                  <a:schemeClr val="accent3">
                    <a:lumMod val="25000"/>
                  </a:schemeClr>
                </a:solidFill>
                <a:latin typeface="Abadi" panose="020B0604020104020204" pitchFamily="34" charset="0"/>
              </a:rPr>
              <a:t>.</a:t>
            </a:r>
          </a:p>
          <a:p>
            <a:pPr>
              <a:lnSpc>
                <a:spcPct val="100000"/>
              </a:lnSpc>
              <a:spcBef>
                <a:spcPts val="1400"/>
              </a:spcBef>
              <a:buFontTx/>
              <a:buChar char="-"/>
            </a:pPr>
            <a:r>
              <a:rPr lang="en-US" sz="1500" dirty="0">
                <a:solidFill>
                  <a:schemeClr val="accent3">
                    <a:lumMod val="25000"/>
                  </a:schemeClr>
                </a:solidFill>
                <a:latin typeface="Abadi" panose="020B0604020104020204" pitchFamily="34" charset="0"/>
              </a:rPr>
              <a:t>Filter the </a:t>
            </a:r>
            <a:r>
              <a:rPr lang="en-US" sz="1500" dirty="0" err="1">
                <a:solidFill>
                  <a:schemeClr val="accent3">
                    <a:lumMod val="25000"/>
                  </a:schemeClr>
                </a:solidFill>
                <a:latin typeface="Abadi" panose="020B0604020104020204" pitchFamily="34" charset="0"/>
              </a:rPr>
              <a:t>dataframe</a:t>
            </a:r>
            <a:r>
              <a:rPr lang="en-US" sz="1500" dirty="0">
                <a:solidFill>
                  <a:schemeClr val="accent3">
                    <a:lumMod val="25000"/>
                  </a:schemeClr>
                </a:solidFill>
                <a:latin typeface="Abadi" panose="020B0604020104020204" pitchFamily="34" charset="0"/>
              </a:rPr>
              <a:t> to include only the values pertaining to “Falcon 9”</a:t>
            </a:r>
            <a:endParaRPr lang="en-US" sz="1500" dirty="0">
              <a:solidFill>
                <a:schemeClr val="accent3">
                  <a:lumMod val="25000"/>
                </a:schemeClr>
              </a:solidFill>
              <a:latin typeface="Abadi"/>
            </a:endParaRPr>
          </a:p>
          <a:p>
            <a:pPr marL="0" indent="0">
              <a:buNone/>
            </a:pPr>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3" name="Picture 12">
            <a:extLst>
              <a:ext uri="{FF2B5EF4-FFF2-40B4-BE49-F238E27FC236}">
                <a16:creationId xmlns:a16="http://schemas.microsoft.com/office/drawing/2014/main" id="{23C6E5F8-4A55-7E90-C65E-C58FBE889AF3}"/>
              </a:ext>
            </a:extLst>
          </p:cNvPr>
          <p:cNvPicPr>
            <a:picLocks noChangeAspect="1"/>
          </p:cNvPicPr>
          <p:nvPr/>
        </p:nvPicPr>
        <p:blipFill>
          <a:blip r:embed="rId5"/>
          <a:stretch>
            <a:fillRect/>
          </a:stretch>
        </p:blipFill>
        <p:spPr>
          <a:xfrm>
            <a:off x="5461001" y="1475419"/>
            <a:ext cx="5743901" cy="796184"/>
          </a:xfrm>
          <a:prstGeom prst="rect">
            <a:avLst/>
          </a:prstGeom>
        </p:spPr>
      </p:pic>
      <p:pic>
        <p:nvPicPr>
          <p:cNvPr id="15" name="Picture 14">
            <a:extLst>
              <a:ext uri="{FF2B5EF4-FFF2-40B4-BE49-F238E27FC236}">
                <a16:creationId xmlns:a16="http://schemas.microsoft.com/office/drawing/2014/main" id="{49048503-AAF9-2037-EEC9-358EF7596CAC}"/>
              </a:ext>
            </a:extLst>
          </p:cNvPr>
          <p:cNvPicPr>
            <a:picLocks noChangeAspect="1"/>
          </p:cNvPicPr>
          <p:nvPr/>
        </p:nvPicPr>
        <p:blipFill>
          <a:blip r:embed="rId6"/>
          <a:stretch>
            <a:fillRect/>
          </a:stretch>
        </p:blipFill>
        <p:spPr>
          <a:xfrm>
            <a:off x="5461001" y="2340098"/>
            <a:ext cx="6140736" cy="759965"/>
          </a:xfrm>
          <a:prstGeom prst="rect">
            <a:avLst/>
          </a:prstGeom>
        </p:spPr>
      </p:pic>
      <p:pic>
        <p:nvPicPr>
          <p:cNvPr id="17" name="Picture 16">
            <a:extLst>
              <a:ext uri="{FF2B5EF4-FFF2-40B4-BE49-F238E27FC236}">
                <a16:creationId xmlns:a16="http://schemas.microsoft.com/office/drawing/2014/main" id="{C7865822-1BD1-E50E-1AD9-9822DA55EF6D}"/>
              </a:ext>
            </a:extLst>
          </p:cNvPr>
          <p:cNvPicPr>
            <a:picLocks noChangeAspect="1"/>
          </p:cNvPicPr>
          <p:nvPr/>
        </p:nvPicPr>
        <p:blipFill>
          <a:blip r:embed="rId7"/>
          <a:stretch>
            <a:fillRect/>
          </a:stretch>
        </p:blipFill>
        <p:spPr>
          <a:xfrm>
            <a:off x="5461001" y="3611992"/>
            <a:ext cx="6140736" cy="1973216"/>
          </a:xfrm>
          <a:prstGeom prst="rect">
            <a:avLst/>
          </a:prstGeom>
        </p:spPr>
      </p:pic>
      <p:pic>
        <p:nvPicPr>
          <p:cNvPr id="21" name="Picture 20">
            <a:extLst>
              <a:ext uri="{FF2B5EF4-FFF2-40B4-BE49-F238E27FC236}">
                <a16:creationId xmlns:a16="http://schemas.microsoft.com/office/drawing/2014/main" id="{9ADAC410-99DA-9DF2-7AD8-CEAF440F2D20}"/>
              </a:ext>
            </a:extLst>
          </p:cNvPr>
          <p:cNvPicPr>
            <a:picLocks noChangeAspect="1"/>
          </p:cNvPicPr>
          <p:nvPr/>
        </p:nvPicPr>
        <p:blipFill>
          <a:blip r:embed="rId8"/>
          <a:stretch>
            <a:fillRect/>
          </a:stretch>
        </p:blipFill>
        <p:spPr>
          <a:xfrm>
            <a:off x="5461001" y="5783502"/>
            <a:ext cx="6140736" cy="1704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4" name="Picture 2">
            <a:extLst>
              <a:ext uri="{FF2B5EF4-FFF2-40B4-BE49-F238E27FC236}">
                <a16:creationId xmlns:a16="http://schemas.microsoft.com/office/drawing/2014/main" id="{535572A4-D9D3-44B9-BF77-F8AAE049A5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46" name="Group 145">
            <a:extLst>
              <a:ext uri="{FF2B5EF4-FFF2-40B4-BE49-F238E27FC236}">
                <a16:creationId xmlns:a16="http://schemas.microsoft.com/office/drawing/2014/main" id="{1630B12D-69CE-4A07-A7ED-7F859823F3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7" name="Group 146">
              <a:extLst>
                <a:ext uri="{FF2B5EF4-FFF2-40B4-BE49-F238E27FC236}">
                  <a16:creationId xmlns:a16="http://schemas.microsoft.com/office/drawing/2014/main" id="{81E9A2FC-2A58-46AE-8332-A1EC8DC739C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9" name="Rectangle 5">
                <a:extLst>
                  <a:ext uri="{FF2B5EF4-FFF2-40B4-BE49-F238E27FC236}">
                    <a16:creationId xmlns:a16="http://schemas.microsoft.com/office/drawing/2014/main" id="{2E309E20-6D48-48A0-9237-BF249B7EF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0" name="Freeform 6">
                <a:extLst>
                  <a:ext uri="{FF2B5EF4-FFF2-40B4-BE49-F238E27FC236}">
                    <a16:creationId xmlns:a16="http://schemas.microsoft.com/office/drawing/2014/main" id="{D757DA3E-9086-46B8-8208-82CBE83A16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7">
                <a:extLst>
                  <a:ext uri="{FF2B5EF4-FFF2-40B4-BE49-F238E27FC236}">
                    <a16:creationId xmlns:a16="http://schemas.microsoft.com/office/drawing/2014/main" id="{070AA479-6153-4090-AF65-A86DAE7BCD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8">
                <a:extLst>
                  <a:ext uri="{FF2B5EF4-FFF2-40B4-BE49-F238E27FC236}">
                    <a16:creationId xmlns:a16="http://schemas.microsoft.com/office/drawing/2014/main" id="{8F1D8F45-FB35-4966-B266-57211286F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9">
                <a:extLst>
                  <a:ext uri="{FF2B5EF4-FFF2-40B4-BE49-F238E27FC236}">
                    <a16:creationId xmlns:a16="http://schemas.microsoft.com/office/drawing/2014/main" id="{8BD7EBC0-69A4-4C27-88E6-6ABCA2B0C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10">
                <a:extLst>
                  <a:ext uri="{FF2B5EF4-FFF2-40B4-BE49-F238E27FC236}">
                    <a16:creationId xmlns:a16="http://schemas.microsoft.com/office/drawing/2014/main" id="{FE505354-A838-42F1-92E3-9B264070F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11">
                <a:extLst>
                  <a:ext uri="{FF2B5EF4-FFF2-40B4-BE49-F238E27FC236}">
                    <a16:creationId xmlns:a16="http://schemas.microsoft.com/office/drawing/2014/main" id="{D65D5754-ED80-4597-822D-DCB1B4399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12">
                <a:extLst>
                  <a:ext uri="{FF2B5EF4-FFF2-40B4-BE49-F238E27FC236}">
                    <a16:creationId xmlns:a16="http://schemas.microsoft.com/office/drawing/2014/main" id="{7C1E1A10-B151-4BBC-8CCF-4EBB296CF7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13">
                <a:extLst>
                  <a:ext uri="{FF2B5EF4-FFF2-40B4-BE49-F238E27FC236}">
                    <a16:creationId xmlns:a16="http://schemas.microsoft.com/office/drawing/2014/main" id="{2FCE248B-44A4-4A9A-82A5-40C37B7142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Freeform 14">
                <a:extLst>
                  <a:ext uri="{FF2B5EF4-FFF2-40B4-BE49-F238E27FC236}">
                    <a16:creationId xmlns:a16="http://schemas.microsoft.com/office/drawing/2014/main" id="{3DC6E423-3A9C-4544-A89E-554DB8F98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15">
                <a:extLst>
                  <a:ext uri="{FF2B5EF4-FFF2-40B4-BE49-F238E27FC236}">
                    <a16:creationId xmlns:a16="http://schemas.microsoft.com/office/drawing/2014/main" id="{0A313D48-054E-4510-8FDA-74939AFE10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Line 16">
                <a:extLst>
                  <a:ext uri="{FF2B5EF4-FFF2-40B4-BE49-F238E27FC236}">
                    <a16:creationId xmlns:a16="http://schemas.microsoft.com/office/drawing/2014/main" id="{01726606-7B90-4006-8736-BB4A60537F1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71" name="Freeform 17">
                <a:extLst>
                  <a:ext uri="{FF2B5EF4-FFF2-40B4-BE49-F238E27FC236}">
                    <a16:creationId xmlns:a16="http://schemas.microsoft.com/office/drawing/2014/main" id="{DCF4C751-3743-496E-AF29-A15071A17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18">
                <a:extLst>
                  <a:ext uri="{FF2B5EF4-FFF2-40B4-BE49-F238E27FC236}">
                    <a16:creationId xmlns:a16="http://schemas.microsoft.com/office/drawing/2014/main" id="{D002FA4C-C781-4BC8-B372-EADC8A13C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19">
                <a:extLst>
                  <a:ext uri="{FF2B5EF4-FFF2-40B4-BE49-F238E27FC236}">
                    <a16:creationId xmlns:a16="http://schemas.microsoft.com/office/drawing/2014/main" id="{3361E130-2032-447E-8C75-2AA00145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4" name="Freeform 20">
                <a:extLst>
                  <a:ext uri="{FF2B5EF4-FFF2-40B4-BE49-F238E27FC236}">
                    <a16:creationId xmlns:a16="http://schemas.microsoft.com/office/drawing/2014/main" id="{9C86223F-5F43-4127-8226-04FA6431C3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5" name="Rectangle 21">
                <a:extLst>
                  <a:ext uri="{FF2B5EF4-FFF2-40B4-BE49-F238E27FC236}">
                    <a16:creationId xmlns:a16="http://schemas.microsoft.com/office/drawing/2014/main" id="{F9881277-F14B-473B-B251-7AC80DF7F6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6" name="Freeform 22">
                <a:extLst>
                  <a:ext uri="{FF2B5EF4-FFF2-40B4-BE49-F238E27FC236}">
                    <a16:creationId xmlns:a16="http://schemas.microsoft.com/office/drawing/2014/main" id="{2640B82C-068C-41B9-8C5F-1E34182CC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7" name="Freeform 23">
                <a:extLst>
                  <a:ext uri="{FF2B5EF4-FFF2-40B4-BE49-F238E27FC236}">
                    <a16:creationId xmlns:a16="http://schemas.microsoft.com/office/drawing/2014/main" id="{5684A1F8-0801-4571-A6E8-EC6CC6243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8" name="Freeform 24">
                <a:extLst>
                  <a:ext uri="{FF2B5EF4-FFF2-40B4-BE49-F238E27FC236}">
                    <a16:creationId xmlns:a16="http://schemas.microsoft.com/office/drawing/2014/main" id="{912F27C0-79D0-42FB-9A33-CAB6D00F2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9" name="Freeform 25">
                <a:extLst>
                  <a:ext uri="{FF2B5EF4-FFF2-40B4-BE49-F238E27FC236}">
                    <a16:creationId xmlns:a16="http://schemas.microsoft.com/office/drawing/2014/main" id="{61854A7D-1EFB-41B7-8AAC-70EE606DE4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0" name="Freeform 26">
                <a:extLst>
                  <a:ext uri="{FF2B5EF4-FFF2-40B4-BE49-F238E27FC236}">
                    <a16:creationId xmlns:a16="http://schemas.microsoft.com/office/drawing/2014/main" id="{5E9BF019-6D99-483F-AEE1-594DB370F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1" name="Freeform 27">
                <a:extLst>
                  <a:ext uri="{FF2B5EF4-FFF2-40B4-BE49-F238E27FC236}">
                    <a16:creationId xmlns:a16="http://schemas.microsoft.com/office/drawing/2014/main" id="{9646D587-CE1E-4EC6-A5D0-378640D41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2" name="Freeform 28">
                <a:extLst>
                  <a:ext uri="{FF2B5EF4-FFF2-40B4-BE49-F238E27FC236}">
                    <a16:creationId xmlns:a16="http://schemas.microsoft.com/office/drawing/2014/main" id="{08F8625D-C0C5-4339-B50D-FFAE6CE2CF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3" name="Freeform 29">
                <a:extLst>
                  <a:ext uri="{FF2B5EF4-FFF2-40B4-BE49-F238E27FC236}">
                    <a16:creationId xmlns:a16="http://schemas.microsoft.com/office/drawing/2014/main" id="{912A8E3A-FFFE-4C61-8469-1385C1AE4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4" name="Freeform 30">
                <a:extLst>
                  <a:ext uri="{FF2B5EF4-FFF2-40B4-BE49-F238E27FC236}">
                    <a16:creationId xmlns:a16="http://schemas.microsoft.com/office/drawing/2014/main" id="{FE2886B6-6F3E-4023-9D27-DA5C41963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5" name="Freeform 31">
                <a:extLst>
                  <a:ext uri="{FF2B5EF4-FFF2-40B4-BE49-F238E27FC236}">
                    <a16:creationId xmlns:a16="http://schemas.microsoft.com/office/drawing/2014/main" id="{BD1E0D1F-BC15-4A4E-8137-67CBC2067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8" name="Group 147">
              <a:extLst>
                <a:ext uri="{FF2B5EF4-FFF2-40B4-BE49-F238E27FC236}">
                  <a16:creationId xmlns:a16="http://schemas.microsoft.com/office/drawing/2014/main" id="{A520E0D8-A6B7-47F3-B4F2-632B5C919E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9" name="Freeform 32">
                <a:extLst>
                  <a:ext uri="{FF2B5EF4-FFF2-40B4-BE49-F238E27FC236}">
                    <a16:creationId xmlns:a16="http://schemas.microsoft.com/office/drawing/2014/main" id="{4E35229F-7E0C-45D5-8488-F55AEAB14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33">
                <a:extLst>
                  <a:ext uri="{FF2B5EF4-FFF2-40B4-BE49-F238E27FC236}">
                    <a16:creationId xmlns:a16="http://schemas.microsoft.com/office/drawing/2014/main" id="{3D4F504E-4016-466E-9574-80F7203C1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34">
                <a:extLst>
                  <a:ext uri="{FF2B5EF4-FFF2-40B4-BE49-F238E27FC236}">
                    <a16:creationId xmlns:a16="http://schemas.microsoft.com/office/drawing/2014/main" id="{FEB4771B-2D31-49EF-BFD7-15E6B70EE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35">
                <a:extLst>
                  <a:ext uri="{FF2B5EF4-FFF2-40B4-BE49-F238E27FC236}">
                    <a16:creationId xmlns:a16="http://schemas.microsoft.com/office/drawing/2014/main" id="{E91527D6-DFC1-47BD-9A94-BA497DC65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36">
                <a:extLst>
                  <a:ext uri="{FF2B5EF4-FFF2-40B4-BE49-F238E27FC236}">
                    <a16:creationId xmlns:a16="http://schemas.microsoft.com/office/drawing/2014/main" id="{1F0DD079-98A3-4C8A-ADBF-77EB4235FD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37">
                <a:extLst>
                  <a:ext uri="{FF2B5EF4-FFF2-40B4-BE49-F238E27FC236}">
                    <a16:creationId xmlns:a16="http://schemas.microsoft.com/office/drawing/2014/main" id="{5434E8F5-4A6D-4051-906C-A4F09FB0E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38">
                <a:extLst>
                  <a:ext uri="{FF2B5EF4-FFF2-40B4-BE49-F238E27FC236}">
                    <a16:creationId xmlns:a16="http://schemas.microsoft.com/office/drawing/2014/main" id="{F5EB89CB-AF76-428F-9FEB-2D1C14F34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39">
                <a:extLst>
                  <a:ext uri="{FF2B5EF4-FFF2-40B4-BE49-F238E27FC236}">
                    <a16:creationId xmlns:a16="http://schemas.microsoft.com/office/drawing/2014/main" id="{5C6AD7DA-2FB0-4FA1-A047-C2120F8161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40">
                <a:extLst>
                  <a:ext uri="{FF2B5EF4-FFF2-40B4-BE49-F238E27FC236}">
                    <a16:creationId xmlns:a16="http://schemas.microsoft.com/office/drawing/2014/main" id="{D5D391E3-5068-42E7-949D-387BBB01E8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Rectangle 41">
                <a:extLst>
                  <a:ext uri="{FF2B5EF4-FFF2-40B4-BE49-F238E27FC236}">
                    <a16:creationId xmlns:a16="http://schemas.microsoft.com/office/drawing/2014/main" id="{36FA708B-2DB3-4F54-9B92-B8CAEC34AEA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11" name="Title 1"/>
          <p:cNvSpPr txBox="1"/>
          <p:nvPr/>
        </p:nvSpPr>
        <p:spPr>
          <a:xfrm>
            <a:off x="3657599" y="618518"/>
            <a:ext cx="7389811"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chemeClr val="tx1"/>
                </a:solidFill>
                <a:latin typeface="+mj-lt"/>
                <a:ea typeface="+mj-ea"/>
                <a:cs typeface="+mj-cs"/>
              </a:rPr>
              <a:t>Data Collection - Scraping</a:t>
            </a:r>
          </a:p>
        </p:txBody>
      </p:sp>
      <p:sp>
        <p:nvSpPr>
          <p:cNvPr id="187" name="Round Single Corner Rectangle 16">
            <a:extLst>
              <a:ext uri="{FF2B5EF4-FFF2-40B4-BE49-F238E27FC236}">
                <a16:creationId xmlns:a16="http://schemas.microsoft.com/office/drawing/2014/main" id="{292371A1-518E-483F-8EF1-A9B3920AF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4973" y="390550"/>
            <a:ext cx="2559744" cy="1391825"/>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A96839E-851D-7E48-B0CD-86D48B43F258}"/>
              </a:ext>
            </a:extLst>
          </p:cNvPr>
          <p:cNvPicPr>
            <a:picLocks noChangeAspect="1"/>
          </p:cNvPicPr>
          <p:nvPr/>
        </p:nvPicPr>
        <p:blipFill>
          <a:blip r:embed="rId5"/>
          <a:stretch>
            <a:fillRect/>
          </a:stretch>
        </p:blipFill>
        <p:spPr>
          <a:xfrm>
            <a:off x="952551" y="931186"/>
            <a:ext cx="2258568" cy="310552"/>
          </a:xfrm>
          <a:prstGeom prst="rect">
            <a:avLst/>
          </a:prstGeom>
        </p:spPr>
      </p:pic>
      <p:sp>
        <p:nvSpPr>
          <p:cNvPr id="189" name="Round Diagonal Corner Rectangle 12">
            <a:extLst>
              <a:ext uri="{FF2B5EF4-FFF2-40B4-BE49-F238E27FC236}">
                <a16:creationId xmlns:a16="http://schemas.microsoft.com/office/drawing/2014/main" id="{3C0DBA35-3705-40ED-9688-0A22263EF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1939177"/>
            <a:ext cx="2565764" cy="1390732"/>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CEA7EC1-9BF5-63F3-A035-0F11A22077E2}"/>
              </a:ext>
            </a:extLst>
          </p:cNvPr>
          <p:cNvPicPr>
            <a:picLocks noChangeAspect="1"/>
          </p:cNvPicPr>
          <p:nvPr/>
        </p:nvPicPr>
        <p:blipFill>
          <a:blip r:embed="rId6"/>
          <a:stretch>
            <a:fillRect/>
          </a:stretch>
        </p:blipFill>
        <p:spPr>
          <a:xfrm>
            <a:off x="789108" y="1999061"/>
            <a:ext cx="2486035" cy="615293"/>
          </a:xfrm>
          <a:prstGeom prst="rect">
            <a:avLst/>
          </a:prstGeom>
        </p:spPr>
      </p:pic>
      <p:sp>
        <p:nvSpPr>
          <p:cNvPr id="191" name="Round Diagonal Corner Rectangle 21">
            <a:extLst>
              <a:ext uri="{FF2B5EF4-FFF2-40B4-BE49-F238E27FC236}">
                <a16:creationId xmlns:a16="http://schemas.microsoft.com/office/drawing/2014/main" id="{3367FF23-7C1A-448D-80B5-42D6C6B72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3508116"/>
            <a:ext cx="2565764" cy="1390732"/>
          </a:xfrm>
          <a:prstGeom prst="round2DiagRect">
            <a:avLst>
              <a:gd name="adj1" fmla="val 0"/>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B0A148A-DCE0-CAE7-E2F5-5663D00FC343}"/>
              </a:ext>
            </a:extLst>
          </p:cNvPr>
          <p:cNvPicPr>
            <a:picLocks noChangeAspect="1"/>
          </p:cNvPicPr>
          <p:nvPr/>
        </p:nvPicPr>
        <p:blipFill>
          <a:blip r:embed="rId7"/>
          <a:stretch>
            <a:fillRect/>
          </a:stretch>
        </p:blipFill>
        <p:spPr>
          <a:xfrm>
            <a:off x="952551" y="4016358"/>
            <a:ext cx="2258568" cy="378309"/>
          </a:xfrm>
          <a:prstGeom prst="rect">
            <a:avLst/>
          </a:prstGeom>
        </p:spPr>
      </p:pic>
      <p:sp>
        <p:nvSpPr>
          <p:cNvPr id="193" name="Round Single Corner Rectangle 18">
            <a:extLst>
              <a:ext uri="{FF2B5EF4-FFF2-40B4-BE49-F238E27FC236}">
                <a16:creationId xmlns:a16="http://schemas.microsoft.com/office/drawing/2014/main" id="{49A1AE74-4931-4D1F-8DDB-2326273C3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973" y="5048627"/>
            <a:ext cx="2559744" cy="1379645"/>
          </a:xfrm>
          <a:prstGeom prst="round1Rect">
            <a:avLst>
              <a:gd name="adj" fmla="val 14792"/>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651E1AE-D560-10D9-7CE7-24B92CC3ACC0}"/>
              </a:ext>
            </a:extLst>
          </p:cNvPr>
          <p:cNvPicPr>
            <a:picLocks noChangeAspect="1"/>
          </p:cNvPicPr>
          <p:nvPr/>
        </p:nvPicPr>
        <p:blipFill>
          <a:blip r:embed="rId8"/>
          <a:stretch>
            <a:fillRect/>
          </a:stretch>
        </p:blipFill>
        <p:spPr>
          <a:xfrm>
            <a:off x="989594" y="5198407"/>
            <a:ext cx="2184482" cy="1064935"/>
          </a:xfrm>
          <a:prstGeom prst="rect">
            <a:avLst/>
          </a:prstGeom>
        </p:spPr>
      </p:pic>
      <p:sp>
        <p:nvSpPr>
          <p:cNvPr id="3" name="Text Placeholder 2"/>
          <p:cNvSpPr>
            <a:spLocks noGrp="1"/>
          </p:cNvSpPr>
          <p:nvPr>
            <p:ph type="body" sz="half" idx="4294967295"/>
          </p:nvPr>
        </p:nvSpPr>
        <p:spPr>
          <a:xfrm>
            <a:off x="3657599" y="2249487"/>
            <a:ext cx="7389812" cy="3541714"/>
          </a:xfrm>
          <a:prstGeom prst="rect">
            <a:avLst/>
          </a:prstGeom>
        </p:spPr>
        <p:txBody>
          <a:bodyPr vert="horz" lIns="91440" tIns="45720" rIns="91440" bIns="45720" rtlCol="0">
            <a:normAutofit/>
          </a:bodyPr>
          <a:lstStyle/>
          <a:p>
            <a:pPr marL="0">
              <a:lnSpc>
                <a:spcPct val="110000"/>
              </a:lnSpc>
              <a:spcBef>
                <a:spcPts val="1400"/>
              </a:spcBef>
            </a:pPr>
            <a:r>
              <a:rPr lang="en-US" dirty="0"/>
              <a:t>After obtaining the information of unsuccessful launches from an HTML table, these were the following steps taken:</a:t>
            </a:r>
          </a:p>
          <a:p>
            <a:pPr marL="0">
              <a:lnSpc>
                <a:spcPct val="110000"/>
              </a:lnSpc>
              <a:spcBef>
                <a:spcPts val="1400"/>
              </a:spcBef>
            </a:pPr>
            <a:r>
              <a:rPr lang="en-US" dirty="0"/>
              <a:t>- Using </a:t>
            </a:r>
            <a:r>
              <a:rPr lang="en-US" dirty="0" err="1"/>
              <a:t>BeautifulSoup</a:t>
            </a:r>
            <a:r>
              <a:rPr lang="en-US" dirty="0"/>
              <a:t>, import the aforementioned HTML table.</a:t>
            </a:r>
          </a:p>
          <a:p>
            <a:pPr marL="0">
              <a:lnSpc>
                <a:spcPct val="110000"/>
              </a:lnSpc>
              <a:spcBef>
                <a:spcPts val="1400"/>
              </a:spcBef>
            </a:pPr>
            <a:r>
              <a:rPr lang="en-US" dirty="0"/>
              <a:t>- Collect all column names from the table.</a:t>
            </a:r>
          </a:p>
          <a:p>
            <a:pPr marL="0">
              <a:lnSpc>
                <a:spcPct val="110000"/>
              </a:lnSpc>
              <a:spcBef>
                <a:spcPts val="1400"/>
              </a:spcBef>
            </a:pPr>
            <a:r>
              <a:rPr lang="en-US" dirty="0"/>
              <a:t>- Create a </a:t>
            </a:r>
            <a:r>
              <a:rPr lang="en-US" dirty="0" err="1"/>
              <a:t>dataframe</a:t>
            </a:r>
            <a:r>
              <a:rPr lang="en-US" dirty="0"/>
              <a:t> using the extracted column names as a dictionary. </a:t>
            </a:r>
          </a:p>
        </p:txBody>
      </p:sp>
      <p:sp>
        <p:nvSpPr>
          <p:cNvPr id="6" name="Slide Number Placeholder 5"/>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3455</TotalTime>
  <Words>2952</Words>
  <Application>Microsoft Office PowerPoint</Application>
  <PresentationFormat>Widescreen</PresentationFormat>
  <Paragraphs>224</Paragraphs>
  <Slides>40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Abadi</vt:lpstr>
      <vt:lpstr>Arial</vt:lpstr>
      <vt:lpstr>Calibri</vt:lpstr>
      <vt:lpstr>Calibri Light</vt:lpstr>
      <vt:lpstr>IBM Plex Mono SemiBold</vt:lpstr>
      <vt:lpstr>IBM Plex Mono Text</vt:lpstr>
      <vt:lpstr>Tw Cen MT</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Quiroz, Ingrid (VDOT)</cp:lastModifiedBy>
  <cp:revision>204</cp:revision>
  <dcterms:created xsi:type="dcterms:W3CDTF">2021-04-29T18:58:00Z</dcterms:created>
  <dcterms:modified xsi:type="dcterms:W3CDTF">2023-11-04T06:08:29Z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